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1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letter"/>
  <p:notesSz cx="6858000" cy="914400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>
        <p:scale>
          <a:sx n="86" d="100"/>
          <a:sy n="86" d="100"/>
        </p:scale>
        <p:origin x="-72" y="-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  <a:prstDash val="solid"/>
          </a:ln>
        </p:spPr>
        <p:txBody>
          <a:bodyPr vert="horz" wrap="square" lIns="91440" tIns="45720" rIns="91440" bIns="45720" anchor="ctr" anchorCtr="1" compatLnSpc="1"/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FFFFFF"/>
              </a:solidFill>
              <a:uFillTx/>
              <a:latin typeface="Century Gothic"/>
            </a:endParaRPr>
          </a:p>
        </p:txBody>
      </p:sp>
      <p:sp>
        <p:nvSpPr>
          <p:cNvPr id="3" name="Rounded Rectangle 7"/>
          <p:cNvSpPr/>
          <p:nvPr/>
        </p:nvSpPr>
        <p:spPr>
          <a:xfrm>
            <a:off x="91440" y="101598"/>
            <a:ext cx="8961120" cy="6664961"/>
          </a:xfrm>
          <a:custGeom>
            <a:avLst>
              <a:gd name="f0" fmla="val 375"/>
            </a:avLst>
            <a:gdLst>
              <a:gd name="f1" fmla="val 10800000"/>
              <a:gd name="f2" fmla="val 5400000"/>
              <a:gd name="f3" fmla="val 1620000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val 45"/>
              <a:gd name="f10" fmla="val 10800"/>
              <a:gd name="f11" fmla="val -2147483647"/>
              <a:gd name="f12" fmla="val 2147483647"/>
              <a:gd name="f13" fmla="abs f4"/>
              <a:gd name="f14" fmla="abs f5"/>
              <a:gd name="f15" fmla="abs f6"/>
              <a:gd name="f16" fmla="*/ f8 1 180"/>
              <a:gd name="f17" fmla="pin 0 f0 10800"/>
              <a:gd name="f18" fmla="+- 0 0 f2"/>
              <a:gd name="f19" fmla="?: f13 f4 1"/>
              <a:gd name="f20" fmla="?: f14 f5 1"/>
              <a:gd name="f21" fmla="?: f15 f6 1"/>
              <a:gd name="f22" fmla="*/ f9 f16 1"/>
              <a:gd name="f23" fmla="+- f7 f17 0"/>
              <a:gd name="f24" fmla="*/ f19 1 21600"/>
              <a:gd name="f25" fmla="*/ f20 1 21600"/>
              <a:gd name="f26" fmla="*/ 21600 f19 1"/>
              <a:gd name="f27" fmla="*/ 21600 f20 1"/>
              <a:gd name="f28" fmla="+- 0 0 f22"/>
              <a:gd name="f29" fmla="min f25 f24"/>
              <a:gd name="f30" fmla="*/ f26 1 f21"/>
              <a:gd name="f31" fmla="*/ f27 1 f21"/>
              <a:gd name="f32" fmla="*/ f28 f1 1"/>
              <a:gd name="f33" fmla="*/ f32 1 f8"/>
              <a:gd name="f34" fmla="+- f31 0 f17"/>
              <a:gd name="f35" fmla="+- f30 0 f17"/>
              <a:gd name="f36" fmla="*/ f17 f29 1"/>
              <a:gd name="f37" fmla="*/ f7 f29 1"/>
              <a:gd name="f38" fmla="*/ f23 f29 1"/>
              <a:gd name="f39" fmla="*/ f31 f29 1"/>
              <a:gd name="f40" fmla="*/ f30 f29 1"/>
              <a:gd name="f41" fmla="+- f33 0 f2"/>
              <a:gd name="f42" fmla="+- f37 0 f38"/>
              <a:gd name="f43" fmla="+- f38 0 f37"/>
              <a:gd name="f44" fmla="*/ f34 f29 1"/>
              <a:gd name="f45" fmla="*/ f35 f29 1"/>
              <a:gd name="f46" fmla="cos 1 f41"/>
              <a:gd name="f47" fmla="abs f42"/>
              <a:gd name="f48" fmla="abs f43"/>
              <a:gd name="f49" fmla="?: f42 f18 f2"/>
              <a:gd name="f50" fmla="?: f42 f2 f18"/>
              <a:gd name="f51" fmla="?: f42 f3 f2"/>
              <a:gd name="f52" fmla="?: f42 f2 f3"/>
              <a:gd name="f53" fmla="+- f39 0 f44"/>
              <a:gd name="f54" fmla="?: f43 f18 f2"/>
              <a:gd name="f55" fmla="?: f43 f2 f18"/>
              <a:gd name="f56" fmla="+- f40 0 f45"/>
              <a:gd name="f57" fmla="+- f44 0 f39"/>
              <a:gd name="f58" fmla="+- f45 0 f40"/>
              <a:gd name="f59" fmla="?: f42 0 f1"/>
              <a:gd name="f60" fmla="?: f42 f1 0"/>
              <a:gd name="f61" fmla="+- 0 0 f46"/>
              <a:gd name="f62" fmla="?: f42 f52 f51"/>
              <a:gd name="f63" fmla="?: f42 f51 f52"/>
              <a:gd name="f64" fmla="?: f43 f50 f49"/>
              <a:gd name="f65" fmla="abs f53"/>
              <a:gd name="f66" fmla="?: f53 0 f1"/>
              <a:gd name="f67" fmla="?: f53 f1 0"/>
              <a:gd name="f68" fmla="?: f53 f54 f55"/>
              <a:gd name="f69" fmla="abs f56"/>
              <a:gd name="f70" fmla="abs f57"/>
              <a:gd name="f71" fmla="?: f56 f18 f2"/>
              <a:gd name="f72" fmla="?: f56 f2 f18"/>
              <a:gd name="f73" fmla="?: f56 f3 f2"/>
              <a:gd name="f74" fmla="?: f56 f2 f3"/>
              <a:gd name="f75" fmla="abs f58"/>
              <a:gd name="f76" fmla="?: f58 f18 f2"/>
              <a:gd name="f77" fmla="?: f58 f2 f18"/>
              <a:gd name="f78" fmla="?: f58 f60 f59"/>
              <a:gd name="f79" fmla="?: f58 f59 f60"/>
              <a:gd name="f80" fmla="*/ f17 f61 1"/>
              <a:gd name="f81" fmla="?: f43 f63 f62"/>
              <a:gd name="f82" fmla="?: f43 f67 f66"/>
              <a:gd name="f83" fmla="?: f43 f66 f67"/>
              <a:gd name="f84" fmla="?: f56 f74 f73"/>
              <a:gd name="f85" fmla="?: f56 f73 f74"/>
              <a:gd name="f86" fmla="?: f57 f72 f71"/>
              <a:gd name="f87" fmla="?: f42 f78 f79"/>
              <a:gd name="f88" fmla="?: f42 f76 f77"/>
              <a:gd name="f89" fmla="*/ f80 3163 1"/>
              <a:gd name="f90" fmla="?: f53 f82 f83"/>
              <a:gd name="f91" fmla="?: f57 f85 f84"/>
              <a:gd name="f92" fmla="*/ f89 1 7636"/>
              <a:gd name="f93" fmla="+- f7 f92 0"/>
              <a:gd name="f94" fmla="+- f30 0 f92"/>
              <a:gd name="f95" fmla="+- f31 0 f92"/>
              <a:gd name="f96" fmla="*/ f93 f29 1"/>
              <a:gd name="f97" fmla="*/ f94 f29 1"/>
              <a:gd name="f98" fmla="*/ f95 f29 1"/>
            </a:gdLst>
            <a:ahLst>
              <a:ahXY gdRefX="f0" minX="f7" maxX="f10">
                <a:pos x="f36" y="f37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96" t="f96" r="f97" b="f98"/>
            <a:pathLst>
              <a:path>
                <a:moveTo>
                  <a:pt x="f38" y="f37"/>
                </a:moveTo>
                <a:arcTo wR="f47" hR="f48" stAng="f81" swAng="f64"/>
                <a:lnTo>
                  <a:pt x="f37" y="f44"/>
                </a:lnTo>
                <a:arcTo wR="f48" hR="f65" stAng="f90" swAng="f68"/>
                <a:lnTo>
                  <a:pt x="f45" y="f39"/>
                </a:lnTo>
                <a:arcTo wR="f69" hR="f70" stAng="f91" swAng="f86"/>
                <a:lnTo>
                  <a:pt x="f40" y="f38"/>
                </a:lnTo>
                <a:arcTo wR="f75" hR="f47" stAng="f87" swAng="f88"/>
                <a:close/>
              </a:path>
            </a:pathLst>
          </a:custGeom>
          <a:solidFill>
            <a:srgbClr val="93A299"/>
          </a:solidFill>
          <a:ln>
            <a:noFill/>
            <a:prstDash val="solid"/>
          </a:ln>
        </p:spPr>
        <p:txBody>
          <a:bodyPr vert="horz" wrap="square" lIns="91440" tIns="45720" rIns="91440" bIns="45720" anchor="ctr" anchorCtr="1" compatLnSpc="1"/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FFFFFF"/>
              </a:solidFill>
              <a:uFillTx/>
              <a:latin typeface="Century Gothic"/>
            </a:endParaRPr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Rectangle 8"/>
          <p:cNvSpPr/>
          <p:nvPr/>
        </p:nvSpPr>
        <p:spPr>
          <a:xfrm>
            <a:off x="345442" y="2942603"/>
            <a:ext cx="7147928" cy="2463795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  <a:prstDash val="solid"/>
          </a:ln>
        </p:spPr>
        <p:txBody>
          <a:bodyPr vert="horz" wrap="square" lIns="91440" tIns="45720" rIns="91440" bIns="45720" anchor="ctr" anchorCtr="1" compatLnSpc="1"/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FFFFFF"/>
              </a:solidFill>
              <a:uFillTx/>
              <a:latin typeface="Century Gothic"/>
            </a:endParaRPr>
          </a:p>
        </p:txBody>
      </p:sp>
      <p:sp>
        <p:nvSpPr>
          <p:cNvPr id="7" name="Rectangle 11"/>
          <p:cNvSpPr/>
          <p:nvPr/>
        </p:nvSpPr>
        <p:spPr>
          <a:xfrm>
            <a:off x="7572649" y="2944633"/>
            <a:ext cx="1190347" cy="2459735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  <a:prstDash val="solid"/>
          </a:ln>
        </p:spPr>
        <p:txBody>
          <a:bodyPr vert="horz" wrap="square" lIns="91440" tIns="45720" rIns="91440" bIns="45720" anchor="ctr" anchorCtr="1" compatLnSpc="1"/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FFFFFF"/>
              </a:solidFill>
              <a:uFillTx/>
              <a:latin typeface="Century Gothic"/>
            </a:endParaRPr>
          </a:p>
        </p:txBody>
      </p:sp>
      <p:sp>
        <p:nvSpPr>
          <p:cNvPr id="8" name="Rectangle 12"/>
          <p:cNvSpPr/>
          <p:nvPr/>
        </p:nvSpPr>
        <p:spPr>
          <a:xfrm>
            <a:off x="7712717" y="3136657"/>
            <a:ext cx="910221" cy="2075688"/>
          </a:xfrm>
          <a:prstGeom prst="rect">
            <a:avLst/>
          </a:prstGeom>
          <a:solidFill>
            <a:srgbClr val="B5AE53">
              <a:alpha val="70000"/>
            </a:srgbClr>
          </a:solidFill>
          <a:ln w="6345">
            <a:solidFill>
              <a:srgbClr val="6B7D72"/>
            </a:solidFill>
            <a:prstDash val="solid"/>
          </a:ln>
        </p:spPr>
        <p:txBody>
          <a:bodyPr vert="horz" wrap="square" lIns="91440" tIns="45720" rIns="91440" bIns="45720" anchor="ctr" anchorCtr="1" compatLnSpc="1"/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FFFFFF"/>
              </a:solidFill>
              <a:uFillTx/>
              <a:latin typeface="Century Gothic"/>
            </a:endParaRPr>
          </a:p>
        </p:txBody>
      </p:sp>
      <p:sp>
        <p:nvSpPr>
          <p:cNvPr id="9" name="Rectangle 13"/>
          <p:cNvSpPr/>
          <p:nvPr/>
        </p:nvSpPr>
        <p:spPr>
          <a:xfrm>
            <a:off x="445486" y="3055623"/>
            <a:ext cx="6947848" cy="2245354"/>
          </a:xfrm>
          <a:prstGeom prst="rect">
            <a:avLst/>
          </a:prstGeom>
          <a:solidFill>
            <a:srgbClr val="FFFFFF"/>
          </a:solidFill>
          <a:ln>
            <a:noFill/>
            <a:prstDash val="solid"/>
          </a:ln>
        </p:spPr>
        <p:txBody>
          <a:bodyPr vert="horz" wrap="square" lIns="91440" tIns="45720" rIns="91440" bIns="45720" anchor="ctr" anchorCtr="1" compatLnSpc="1"/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FFFFFF"/>
              </a:solidFill>
              <a:uFillTx/>
              <a:latin typeface="Century Gothic"/>
            </a:endParaRPr>
          </a:p>
        </p:txBody>
      </p:sp>
      <p:sp>
        <p:nvSpPr>
          <p:cNvPr id="10" name="Slide Number Placeholder 5"/>
          <p:cNvSpPr txBox="1">
            <a:spLocks noGrp="1"/>
          </p:cNvSpPr>
          <p:nvPr>
            <p:ph type="sldNum" sz="quarter" idx="8"/>
          </p:nvPr>
        </p:nvSpPr>
        <p:spPr>
          <a:xfrm>
            <a:off x="7786829" y="4625263"/>
            <a:ext cx="761996" cy="457200"/>
          </a:xfrm>
        </p:spPr>
        <p:txBody>
          <a:bodyPr anchorCtr="1"/>
          <a:lstStyle>
            <a:lvl1pPr algn="ctr">
              <a:defRPr sz="2800">
                <a:solidFill>
                  <a:srgbClr val="47534C"/>
                </a:solidFill>
              </a:defRPr>
            </a:lvl1pPr>
          </a:lstStyle>
          <a:p>
            <a:fld id="{77DD9EB0-E73E-4746-B1C1-E33B45EEE03D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11" name="Rectangle 10"/>
          <p:cNvSpPr/>
          <p:nvPr/>
        </p:nvSpPr>
        <p:spPr>
          <a:xfrm>
            <a:off x="541818" y="4559271"/>
            <a:ext cx="6755166" cy="664366"/>
          </a:xfrm>
          <a:prstGeom prst="rect">
            <a:avLst/>
          </a:prstGeom>
          <a:solidFill>
            <a:srgbClr val="93A299"/>
          </a:solidFill>
          <a:ln>
            <a:noFill/>
            <a:prstDash val="solid"/>
          </a:ln>
        </p:spPr>
        <p:txBody>
          <a:bodyPr vert="horz" wrap="square" lIns="91440" tIns="45720" rIns="91440" bIns="45720" anchor="ctr" anchorCtr="1" compatLnSpc="1"/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FFFFFF"/>
              </a:solidFill>
              <a:uFillTx/>
              <a:latin typeface="Century Gothic"/>
            </a:endParaRPr>
          </a:p>
        </p:txBody>
      </p:sp>
      <p:sp>
        <p:nvSpPr>
          <p:cNvPr id="12" name="Rectangle 9"/>
          <p:cNvSpPr/>
          <p:nvPr/>
        </p:nvSpPr>
        <p:spPr>
          <a:xfrm>
            <a:off x="538974" y="3139436"/>
            <a:ext cx="6760872" cy="2077717"/>
          </a:xfrm>
          <a:prstGeom prst="rect">
            <a:avLst/>
          </a:prstGeom>
          <a:noFill/>
          <a:ln w="6345">
            <a:solidFill>
              <a:srgbClr val="6B7D72"/>
            </a:solidFill>
            <a:prstDash val="solid"/>
          </a:ln>
        </p:spPr>
        <p:txBody>
          <a:bodyPr vert="horz" wrap="square" lIns="91440" tIns="45720" rIns="91440" bIns="45720" anchor="ctr" anchorCtr="1" compatLnSpc="1"/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FFFFFF"/>
              </a:solidFill>
              <a:uFillTx/>
              <a:latin typeface="Century Gothic"/>
            </a:endParaRPr>
          </a:p>
        </p:txBody>
      </p:sp>
      <p:sp>
        <p:nvSpPr>
          <p:cNvPr id="13" name="Subtitle 2"/>
          <p:cNvSpPr txBox="1">
            <a:spLocks noGrp="1"/>
          </p:cNvSpPr>
          <p:nvPr>
            <p:ph type="subTitle" idx="1"/>
          </p:nvPr>
        </p:nvSpPr>
        <p:spPr>
          <a:xfrm>
            <a:off x="642804" y="4648196"/>
            <a:ext cx="6553203" cy="457200"/>
          </a:xfrm>
        </p:spPr>
        <p:txBody>
          <a:bodyPr anchorCtr="1"/>
          <a:lstStyle>
            <a:lvl1pPr marL="0" indent="0" algn="ctr">
              <a:spcBef>
                <a:spcPts val="400"/>
              </a:spcBef>
              <a:buNone/>
              <a:defRPr sz="1800" cap="all" spc="300">
                <a:solidFill>
                  <a:srgbClr val="FFFFFF"/>
                </a:solidFill>
              </a:defRPr>
            </a:lvl1pPr>
          </a:lstStyle>
          <a:p>
            <a:pPr lvl="0"/>
            <a:r>
              <a:rPr lang="es-ES" smtClean="0"/>
              <a:t>Haga clic para modificar el estilo de subtítulo del patrón</a:t>
            </a:r>
            <a:endParaRPr lang="en-US"/>
          </a:p>
        </p:txBody>
      </p:sp>
      <p:sp>
        <p:nvSpPr>
          <p:cNvPr id="14" name="Title 1"/>
          <p:cNvSpPr txBox="1">
            <a:spLocks noGrp="1"/>
          </p:cNvSpPr>
          <p:nvPr>
            <p:ph type="ctrTitle"/>
          </p:nvPr>
        </p:nvSpPr>
        <p:spPr>
          <a:xfrm>
            <a:off x="604701" y="3227036"/>
            <a:ext cx="6629400" cy="1219196"/>
          </a:xfrm>
        </p:spPr>
        <p:txBody>
          <a:bodyPr anchor="b"/>
          <a:lstStyle>
            <a:lvl1pPr>
              <a:defRPr sz="4000">
                <a:solidFill>
                  <a:srgbClr val="47534C"/>
                </a:solidFill>
              </a:defRPr>
            </a:lvl1pPr>
          </a:lstStyle>
          <a:p>
            <a:pPr lvl="0"/>
            <a:r>
              <a:rPr lang="es-ES" smtClean="0"/>
              <a:t>Haga clic para modificar el estilo de título del patrón</a:t>
            </a:r>
            <a:endParaRPr lang="en-US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fld id="{2F576617-B213-481D-BC74-19F138F01792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/>
          <p:nvPr/>
        </p:nvSpPr>
        <p:spPr>
          <a:xfrm>
            <a:off x="6861703" y="228600"/>
            <a:ext cx="1859276" cy="6122630"/>
          </a:xfrm>
          <a:prstGeom prst="rect">
            <a:avLst/>
          </a:prstGeom>
          <a:solidFill>
            <a:srgbClr val="FFFFFF">
              <a:alpha val="85000"/>
            </a:srgbClr>
          </a:solidFill>
          <a:ln>
            <a:noFill/>
            <a:prstDash val="solid"/>
          </a:ln>
        </p:spPr>
        <p:txBody>
          <a:bodyPr vert="horz" wrap="square" lIns="91440" tIns="45720" rIns="91440" bIns="45720" anchor="ctr" anchorCtr="1" compatLnSpc="1"/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FFFFFF"/>
              </a:solidFill>
              <a:uFillTx/>
              <a:latin typeface="Century Gothic"/>
            </a:endParaRPr>
          </a:p>
        </p:txBody>
      </p:sp>
      <p:sp>
        <p:nvSpPr>
          <p:cNvPr id="3" name="Rectangle 7"/>
          <p:cNvSpPr/>
          <p:nvPr/>
        </p:nvSpPr>
        <p:spPr>
          <a:xfrm>
            <a:off x="6955228" y="351413"/>
            <a:ext cx="1672236" cy="5877013"/>
          </a:xfrm>
          <a:prstGeom prst="rect">
            <a:avLst/>
          </a:prstGeom>
          <a:solidFill>
            <a:srgbClr val="FFFFFF"/>
          </a:solidFill>
          <a:ln>
            <a:noFill/>
            <a:prstDash val="solid"/>
          </a:ln>
        </p:spPr>
        <p:txBody>
          <a:bodyPr vert="horz" wrap="square" lIns="91440" tIns="45720" rIns="91440" bIns="45720" anchor="ctr" anchorCtr="1" compatLnSpc="1"/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FFFFFF"/>
              </a:solidFill>
              <a:uFillTx/>
              <a:latin typeface="Century Gothic"/>
            </a:endParaRPr>
          </a:p>
        </p:txBody>
      </p:sp>
      <p:sp>
        <p:nvSpPr>
          <p:cNvPr id="4" name="Vertical Title 1"/>
          <p:cNvSpPr txBox="1">
            <a:spLocks noGrp="1"/>
          </p:cNvSpPr>
          <p:nvPr>
            <p:ph type="title" orient="vert"/>
          </p:nvPr>
        </p:nvSpPr>
        <p:spPr>
          <a:xfrm>
            <a:off x="7048579" y="395423"/>
            <a:ext cx="1485534" cy="5788984"/>
          </a:xfrm>
        </p:spPr>
        <p:txBody>
          <a:bodyPr vert="eaVert"/>
          <a:lstStyle>
            <a:lvl1pPr>
              <a:defRPr/>
            </a:lvl1pPr>
          </a:lstStyle>
          <a:p>
            <a:pPr lvl="0"/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5" name="Vertical Text Placeholder 2"/>
          <p:cNvSpPr txBox="1">
            <a:spLocks noGrp="1"/>
          </p:cNvSpPr>
          <p:nvPr>
            <p:ph type="body" orient="vert" idx="1"/>
          </p:nvPr>
        </p:nvSpPr>
        <p:spPr>
          <a:xfrm>
            <a:off x="457200" y="381003"/>
            <a:ext cx="6172200" cy="5791196"/>
          </a:xfrm>
        </p:spPr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6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7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8" name="Slide Number Placehold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fld id="{2D7440D7-9CED-45BB-8CBA-935D3B9364F2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C4D3EEF-CB57-4F24-BACB-657C9B94FFD0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fld id="{2F576617-B213-481D-BC74-19F138F01792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  <a:prstDash val="solid"/>
          </a:ln>
        </p:spPr>
        <p:txBody>
          <a:bodyPr vert="horz" wrap="square" lIns="91440" tIns="45720" rIns="91440" bIns="45720" anchor="ctr" anchorCtr="1" compatLnSpc="1"/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FFFFFF"/>
              </a:solidFill>
              <a:uFillTx/>
              <a:latin typeface="Century Gothic"/>
            </a:endParaRPr>
          </a:p>
        </p:txBody>
      </p:sp>
      <p:sp>
        <p:nvSpPr>
          <p:cNvPr id="3" name="Rounded Rectangle 7"/>
          <p:cNvSpPr/>
          <p:nvPr/>
        </p:nvSpPr>
        <p:spPr>
          <a:xfrm>
            <a:off x="91440" y="101598"/>
            <a:ext cx="8961120" cy="6664961"/>
          </a:xfrm>
          <a:custGeom>
            <a:avLst>
              <a:gd name="f0" fmla="val 375"/>
            </a:avLst>
            <a:gdLst>
              <a:gd name="f1" fmla="val 10800000"/>
              <a:gd name="f2" fmla="val 5400000"/>
              <a:gd name="f3" fmla="val 1620000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val 45"/>
              <a:gd name="f10" fmla="val 10800"/>
              <a:gd name="f11" fmla="val -2147483647"/>
              <a:gd name="f12" fmla="val 2147483647"/>
              <a:gd name="f13" fmla="abs f4"/>
              <a:gd name="f14" fmla="abs f5"/>
              <a:gd name="f15" fmla="abs f6"/>
              <a:gd name="f16" fmla="*/ f8 1 180"/>
              <a:gd name="f17" fmla="pin 0 f0 10800"/>
              <a:gd name="f18" fmla="+- 0 0 f2"/>
              <a:gd name="f19" fmla="?: f13 f4 1"/>
              <a:gd name="f20" fmla="?: f14 f5 1"/>
              <a:gd name="f21" fmla="?: f15 f6 1"/>
              <a:gd name="f22" fmla="*/ f9 f16 1"/>
              <a:gd name="f23" fmla="+- f7 f17 0"/>
              <a:gd name="f24" fmla="*/ f19 1 21600"/>
              <a:gd name="f25" fmla="*/ f20 1 21600"/>
              <a:gd name="f26" fmla="*/ 21600 f19 1"/>
              <a:gd name="f27" fmla="*/ 21600 f20 1"/>
              <a:gd name="f28" fmla="+- 0 0 f22"/>
              <a:gd name="f29" fmla="min f25 f24"/>
              <a:gd name="f30" fmla="*/ f26 1 f21"/>
              <a:gd name="f31" fmla="*/ f27 1 f21"/>
              <a:gd name="f32" fmla="*/ f28 f1 1"/>
              <a:gd name="f33" fmla="*/ f32 1 f8"/>
              <a:gd name="f34" fmla="+- f31 0 f17"/>
              <a:gd name="f35" fmla="+- f30 0 f17"/>
              <a:gd name="f36" fmla="*/ f17 f29 1"/>
              <a:gd name="f37" fmla="*/ f7 f29 1"/>
              <a:gd name="f38" fmla="*/ f23 f29 1"/>
              <a:gd name="f39" fmla="*/ f31 f29 1"/>
              <a:gd name="f40" fmla="*/ f30 f29 1"/>
              <a:gd name="f41" fmla="+- f33 0 f2"/>
              <a:gd name="f42" fmla="+- f37 0 f38"/>
              <a:gd name="f43" fmla="+- f38 0 f37"/>
              <a:gd name="f44" fmla="*/ f34 f29 1"/>
              <a:gd name="f45" fmla="*/ f35 f29 1"/>
              <a:gd name="f46" fmla="cos 1 f41"/>
              <a:gd name="f47" fmla="abs f42"/>
              <a:gd name="f48" fmla="abs f43"/>
              <a:gd name="f49" fmla="?: f42 f18 f2"/>
              <a:gd name="f50" fmla="?: f42 f2 f18"/>
              <a:gd name="f51" fmla="?: f42 f3 f2"/>
              <a:gd name="f52" fmla="?: f42 f2 f3"/>
              <a:gd name="f53" fmla="+- f39 0 f44"/>
              <a:gd name="f54" fmla="?: f43 f18 f2"/>
              <a:gd name="f55" fmla="?: f43 f2 f18"/>
              <a:gd name="f56" fmla="+- f40 0 f45"/>
              <a:gd name="f57" fmla="+- f44 0 f39"/>
              <a:gd name="f58" fmla="+- f45 0 f40"/>
              <a:gd name="f59" fmla="?: f42 0 f1"/>
              <a:gd name="f60" fmla="?: f42 f1 0"/>
              <a:gd name="f61" fmla="+- 0 0 f46"/>
              <a:gd name="f62" fmla="?: f42 f52 f51"/>
              <a:gd name="f63" fmla="?: f42 f51 f52"/>
              <a:gd name="f64" fmla="?: f43 f50 f49"/>
              <a:gd name="f65" fmla="abs f53"/>
              <a:gd name="f66" fmla="?: f53 0 f1"/>
              <a:gd name="f67" fmla="?: f53 f1 0"/>
              <a:gd name="f68" fmla="?: f53 f54 f55"/>
              <a:gd name="f69" fmla="abs f56"/>
              <a:gd name="f70" fmla="abs f57"/>
              <a:gd name="f71" fmla="?: f56 f18 f2"/>
              <a:gd name="f72" fmla="?: f56 f2 f18"/>
              <a:gd name="f73" fmla="?: f56 f3 f2"/>
              <a:gd name="f74" fmla="?: f56 f2 f3"/>
              <a:gd name="f75" fmla="abs f58"/>
              <a:gd name="f76" fmla="?: f58 f18 f2"/>
              <a:gd name="f77" fmla="?: f58 f2 f18"/>
              <a:gd name="f78" fmla="?: f58 f60 f59"/>
              <a:gd name="f79" fmla="?: f58 f59 f60"/>
              <a:gd name="f80" fmla="*/ f17 f61 1"/>
              <a:gd name="f81" fmla="?: f43 f63 f62"/>
              <a:gd name="f82" fmla="?: f43 f67 f66"/>
              <a:gd name="f83" fmla="?: f43 f66 f67"/>
              <a:gd name="f84" fmla="?: f56 f74 f73"/>
              <a:gd name="f85" fmla="?: f56 f73 f74"/>
              <a:gd name="f86" fmla="?: f57 f72 f71"/>
              <a:gd name="f87" fmla="?: f42 f78 f79"/>
              <a:gd name="f88" fmla="?: f42 f76 f77"/>
              <a:gd name="f89" fmla="*/ f80 3163 1"/>
              <a:gd name="f90" fmla="?: f53 f82 f83"/>
              <a:gd name="f91" fmla="?: f57 f85 f84"/>
              <a:gd name="f92" fmla="*/ f89 1 7636"/>
              <a:gd name="f93" fmla="+- f7 f92 0"/>
              <a:gd name="f94" fmla="+- f30 0 f92"/>
              <a:gd name="f95" fmla="+- f31 0 f92"/>
              <a:gd name="f96" fmla="*/ f93 f29 1"/>
              <a:gd name="f97" fmla="*/ f94 f29 1"/>
              <a:gd name="f98" fmla="*/ f95 f29 1"/>
            </a:gdLst>
            <a:ahLst>
              <a:ahXY gdRefX="f0" minX="f7" maxX="f10">
                <a:pos x="f36" y="f37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96" t="f96" r="f97" b="f98"/>
            <a:pathLst>
              <a:path>
                <a:moveTo>
                  <a:pt x="f38" y="f37"/>
                </a:moveTo>
                <a:arcTo wR="f47" hR="f48" stAng="f81" swAng="f64"/>
                <a:lnTo>
                  <a:pt x="f37" y="f44"/>
                </a:lnTo>
                <a:arcTo wR="f48" hR="f65" stAng="f90" swAng="f68"/>
                <a:lnTo>
                  <a:pt x="f45" y="f39"/>
                </a:lnTo>
                <a:arcTo wR="f69" hR="f70" stAng="f91" swAng="f86"/>
                <a:lnTo>
                  <a:pt x="f40" y="f38"/>
                </a:lnTo>
                <a:arcTo wR="f75" hR="f47" stAng="f87" swAng="f88"/>
                <a:close/>
              </a:path>
            </a:pathLst>
          </a:custGeom>
          <a:solidFill>
            <a:srgbClr val="93A299"/>
          </a:solidFill>
          <a:ln>
            <a:noFill/>
            <a:prstDash val="solid"/>
          </a:ln>
        </p:spPr>
        <p:txBody>
          <a:bodyPr vert="horz" wrap="square" lIns="91440" tIns="45720" rIns="91440" bIns="45720" anchor="ctr" anchorCtr="1" compatLnSpc="1"/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FFFFFF"/>
              </a:solidFill>
              <a:uFillTx/>
              <a:latin typeface="Century Gothic"/>
            </a:endParaRPr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Rectangle 12"/>
          <p:cNvSpPr/>
          <p:nvPr/>
        </p:nvSpPr>
        <p:spPr>
          <a:xfrm>
            <a:off x="451978" y="2946397"/>
            <a:ext cx="8265161" cy="2463795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  <a:prstDash val="solid"/>
          </a:ln>
        </p:spPr>
        <p:txBody>
          <a:bodyPr vert="horz" wrap="square" lIns="91440" tIns="45720" rIns="91440" bIns="45720" anchor="ctr" anchorCtr="1" compatLnSpc="1"/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FFFFFF"/>
              </a:solidFill>
              <a:uFillTx/>
              <a:latin typeface="Century Gothic"/>
            </a:endParaRPr>
          </a:p>
        </p:txBody>
      </p:sp>
      <p:sp>
        <p:nvSpPr>
          <p:cNvPr id="6" name="Rectangle 15"/>
          <p:cNvSpPr/>
          <p:nvPr/>
        </p:nvSpPr>
        <p:spPr>
          <a:xfrm>
            <a:off x="567659" y="3047996"/>
            <a:ext cx="8033799" cy="2245354"/>
          </a:xfrm>
          <a:prstGeom prst="rect">
            <a:avLst/>
          </a:prstGeom>
          <a:solidFill>
            <a:srgbClr val="FFFFFF"/>
          </a:solidFill>
          <a:ln>
            <a:noFill/>
            <a:prstDash val="solid"/>
          </a:ln>
        </p:spPr>
        <p:txBody>
          <a:bodyPr vert="horz" wrap="square" lIns="91440" tIns="45720" rIns="91440" bIns="45720" anchor="ctr" anchorCtr="1" compatLnSpc="1"/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FFFFFF"/>
              </a:solidFill>
              <a:uFillTx/>
              <a:latin typeface="Century Gothic"/>
            </a:endParaRPr>
          </a:p>
        </p:txBody>
      </p:sp>
      <p:sp>
        <p:nvSpPr>
          <p:cNvPr id="7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8" name="Slide Number Placehold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fld id="{3C874753-6A4E-4607-AB6F-398CE3670ACA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9" name="Title 1"/>
          <p:cNvSpPr txBox="1">
            <a:spLocks noGrp="1"/>
          </p:cNvSpPr>
          <p:nvPr>
            <p:ph type="title"/>
          </p:nvPr>
        </p:nvSpPr>
        <p:spPr>
          <a:xfrm>
            <a:off x="736457" y="3200400"/>
            <a:ext cx="7696203" cy="1295403"/>
          </a:xfrm>
        </p:spPr>
        <p:txBody>
          <a:bodyPr anchor="b"/>
          <a:lstStyle>
            <a:lvl1pPr>
              <a:defRPr sz="4000">
                <a:solidFill>
                  <a:srgbClr val="47534C"/>
                </a:solidFill>
              </a:defRPr>
            </a:lvl1pPr>
          </a:lstStyle>
          <a:p>
            <a:pPr lvl="0"/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10" name="Rectangle 14"/>
          <p:cNvSpPr/>
          <p:nvPr/>
        </p:nvSpPr>
        <p:spPr>
          <a:xfrm>
            <a:off x="675494" y="4541523"/>
            <a:ext cx="7818120" cy="664366"/>
          </a:xfrm>
          <a:prstGeom prst="rect">
            <a:avLst/>
          </a:prstGeom>
          <a:solidFill>
            <a:srgbClr val="93A299"/>
          </a:solidFill>
          <a:ln>
            <a:noFill/>
            <a:prstDash val="solid"/>
          </a:ln>
        </p:spPr>
        <p:txBody>
          <a:bodyPr vert="horz" wrap="square" lIns="91440" tIns="45720" rIns="91440" bIns="45720" anchor="ctr" anchorCtr="1" compatLnSpc="1"/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FFFFFF"/>
              </a:solidFill>
              <a:uFillTx/>
              <a:latin typeface="Century Gothic"/>
            </a:endParaRPr>
          </a:p>
        </p:txBody>
      </p:sp>
      <p:sp>
        <p:nvSpPr>
          <p:cNvPr id="11" name="Text Placeholder 2"/>
          <p:cNvSpPr txBox="1">
            <a:spLocks noGrp="1"/>
          </p:cNvSpPr>
          <p:nvPr>
            <p:ph type="body" idx="1"/>
          </p:nvPr>
        </p:nvSpPr>
        <p:spPr>
          <a:xfrm>
            <a:off x="736457" y="4607506"/>
            <a:ext cx="7696203" cy="523786"/>
          </a:xfrm>
        </p:spPr>
        <p:txBody>
          <a:bodyPr anchor="ctr" anchorCtr="1"/>
          <a:lstStyle>
            <a:lvl1pPr marL="0" indent="0" algn="ctr">
              <a:spcBef>
                <a:spcPts val="500"/>
              </a:spcBef>
              <a:buNone/>
              <a:defRPr sz="2000" cap="all" spc="250">
                <a:solidFill>
                  <a:srgbClr val="FFFFFF"/>
                </a:solidFill>
              </a:defRPr>
            </a:lvl1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2" name="Rectangle 13"/>
          <p:cNvSpPr/>
          <p:nvPr/>
        </p:nvSpPr>
        <p:spPr>
          <a:xfrm>
            <a:off x="675759" y="3124203"/>
            <a:ext cx="7817598" cy="2077717"/>
          </a:xfrm>
          <a:prstGeom prst="rect">
            <a:avLst/>
          </a:prstGeom>
          <a:noFill/>
          <a:ln w="6345">
            <a:solidFill>
              <a:srgbClr val="6B7D72"/>
            </a:solidFill>
            <a:prstDash val="solid"/>
          </a:ln>
        </p:spPr>
        <p:txBody>
          <a:bodyPr vert="horz" wrap="square" lIns="91440" tIns="45720" rIns="91440" bIns="45720" anchor="ctr" anchorCtr="1" compatLnSpc="1"/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FFFFFF"/>
              </a:solidFill>
              <a:uFillTx/>
              <a:latin typeface="Century Gothic"/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3" name="Slide Number Placeholder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fld id="{2F576617-B213-481D-BC74-19F138F01792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5"/>
          <p:cNvSpPr txBox="1">
            <a:spLocks noGrp="1"/>
          </p:cNvSpPr>
          <p:nvPr>
            <p:ph idx="2"/>
          </p:nvPr>
        </p:nvSpPr>
        <p:spPr>
          <a:xfrm>
            <a:off x="4645023" y="2438403"/>
            <a:ext cx="4041776" cy="3687766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3" name="Date Placeholder 6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4" name="Footer Placeholder 7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Slide Number Placeholder 8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fld id="{2F576617-B213-481D-BC74-19F138F01792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  <a:prstDash val="solid"/>
          </a:ln>
        </p:spPr>
        <p:txBody>
          <a:bodyPr vert="horz" wrap="square" lIns="91440" tIns="45720" rIns="91440" bIns="45720" anchor="ctr" anchorCtr="1" compatLnSpc="1"/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FFFFFF"/>
              </a:solidFill>
              <a:uFillTx/>
              <a:latin typeface="Century Gothic"/>
            </a:endParaRPr>
          </a:p>
        </p:txBody>
      </p:sp>
      <p:sp>
        <p:nvSpPr>
          <p:cNvPr id="3" name="Rounded Rectangle 10"/>
          <p:cNvSpPr/>
          <p:nvPr/>
        </p:nvSpPr>
        <p:spPr>
          <a:xfrm>
            <a:off x="91440" y="101598"/>
            <a:ext cx="8961120" cy="6664961"/>
          </a:xfrm>
          <a:custGeom>
            <a:avLst>
              <a:gd name="f0" fmla="val 375"/>
            </a:avLst>
            <a:gdLst>
              <a:gd name="f1" fmla="val 10800000"/>
              <a:gd name="f2" fmla="val 5400000"/>
              <a:gd name="f3" fmla="val 1620000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val 45"/>
              <a:gd name="f10" fmla="val 10800"/>
              <a:gd name="f11" fmla="val -2147483647"/>
              <a:gd name="f12" fmla="val 2147483647"/>
              <a:gd name="f13" fmla="abs f4"/>
              <a:gd name="f14" fmla="abs f5"/>
              <a:gd name="f15" fmla="abs f6"/>
              <a:gd name="f16" fmla="*/ f8 1 180"/>
              <a:gd name="f17" fmla="pin 0 f0 10800"/>
              <a:gd name="f18" fmla="+- 0 0 f2"/>
              <a:gd name="f19" fmla="?: f13 f4 1"/>
              <a:gd name="f20" fmla="?: f14 f5 1"/>
              <a:gd name="f21" fmla="?: f15 f6 1"/>
              <a:gd name="f22" fmla="*/ f9 f16 1"/>
              <a:gd name="f23" fmla="+- f7 f17 0"/>
              <a:gd name="f24" fmla="*/ f19 1 21600"/>
              <a:gd name="f25" fmla="*/ f20 1 21600"/>
              <a:gd name="f26" fmla="*/ 21600 f19 1"/>
              <a:gd name="f27" fmla="*/ 21600 f20 1"/>
              <a:gd name="f28" fmla="+- 0 0 f22"/>
              <a:gd name="f29" fmla="min f25 f24"/>
              <a:gd name="f30" fmla="*/ f26 1 f21"/>
              <a:gd name="f31" fmla="*/ f27 1 f21"/>
              <a:gd name="f32" fmla="*/ f28 f1 1"/>
              <a:gd name="f33" fmla="*/ f32 1 f8"/>
              <a:gd name="f34" fmla="+- f31 0 f17"/>
              <a:gd name="f35" fmla="+- f30 0 f17"/>
              <a:gd name="f36" fmla="*/ f17 f29 1"/>
              <a:gd name="f37" fmla="*/ f7 f29 1"/>
              <a:gd name="f38" fmla="*/ f23 f29 1"/>
              <a:gd name="f39" fmla="*/ f31 f29 1"/>
              <a:gd name="f40" fmla="*/ f30 f29 1"/>
              <a:gd name="f41" fmla="+- f33 0 f2"/>
              <a:gd name="f42" fmla="+- f37 0 f38"/>
              <a:gd name="f43" fmla="+- f38 0 f37"/>
              <a:gd name="f44" fmla="*/ f34 f29 1"/>
              <a:gd name="f45" fmla="*/ f35 f29 1"/>
              <a:gd name="f46" fmla="cos 1 f41"/>
              <a:gd name="f47" fmla="abs f42"/>
              <a:gd name="f48" fmla="abs f43"/>
              <a:gd name="f49" fmla="?: f42 f18 f2"/>
              <a:gd name="f50" fmla="?: f42 f2 f18"/>
              <a:gd name="f51" fmla="?: f42 f3 f2"/>
              <a:gd name="f52" fmla="?: f42 f2 f3"/>
              <a:gd name="f53" fmla="+- f39 0 f44"/>
              <a:gd name="f54" fmla="?: f43 f18 f2"/>
              <a:gd name="f55" fmla="?: f43 f2 f18"/>
              <a:gd name="f56" fmla="+- f40 0 f45"/>
              <a:gd name="f57" fmla="+- f44 0 f39"/>
              <a:gd name="f58" fmla="+- f45 0 f40"/>
              <a:gd name="f59" fmla="?: f42 0 f1"/>
              <a:gd name="f60" fmla="?: f42 f1 0"/>
              <a:gd name="f61" fmla="+- 0 0 f46"/>
              <a:gd name="f62" fmla="?: f42 f52 f51"/>
              <a:gd name="f63" fmla="?: f42 f51 f52"/>
              <a:gd name="f64" fmla="?: f43 f50 f49"/>
              <a:gd name="f65" fmla="abs f53"/>
              <a:gd name="f66" fmla="?: f53 0 f1"/>
              <a:gd name="f67" fmla="?: f53 f1 0"/>
              <a:gd name="f68" fmla="?: f53 f54 f55"/>
              <a:gd name="f69" fmla="abs f56"/>
              <a:gd name="f70" fmla="abs f57"/>
              <a:gd name="f71" fmla="?: f56 f18 f2"/>
              <a:gd name="f72" fmla="?: f56 f2 f18"/>
              <a:gd name="f73" fmla="?: f56 f3 f2"/>
              <a:gd name="f74" fmla="?: f56 f2 f3"/>
              <a:gd name="f75" fmla="abs f58"/>
              <a:gd name="f76" fmla="?: f58 f18 f2"/>
              <a:gd name="f77" fmla="?: f58 f2 f18"/>
              <a:gd name="f78" fmla="?: f58 f60 f59"/>
              <a:gd name="f79" fmla="?: f58 f59 f60"/>
              <a:gd name="f80" fmla="*/ f17 f61 1"/>
              <a:gd name="f81" fmla="?: f43 f63 f62"/>
              <a:gd name="f82" fmla="?: f43 f67 f66"/>
              <a:gd name="f83" fmla="?: f43 f66 f67"/>
              <a:gd name="f84" fmla="?: f56 f74 f73"/>
              <a:gd name="f85" fmla="?: f56 f73 f74"/>
              <a:gd name="f86" fmla="?: f57 f72 f71"/>
              <a:gd name="f87" fmla="?: f42 f78 f79"/>
              <a:gd name="f88" fmla="?: f42 f76 f77"/>
              <a:gd name="f89" fmla="*/ f80 3163 1"/>
              <a:gd name="f90" fmla="?: f53 f82 f83"/>
              <a:gd name="f91" fmla="?: f57 f85 f84"/>
              <a:gd name="f92" fmla="*/ f89 1 7636"/>
              <a:gd name="f93" fmla="+- f7 f92 0"/>
              <a:gd name="f94" fmla="+- f30 0 f92"/>
              <a:gd name="f95" fmla="+- f31 0 f92"/>
              <a:gd name="f96" fmla="*/ f93 f29 1"/>
              <a:gd name="f97" fmla="*/ f94 f29 1"/>
              <a:gd name="f98" fmla="*/ f95 f29 1"/>
            </a:gdLst>
            <a:ahLst>
              <a:ahXY gdRefX="f0" minX="f7" maxX="f10">
                <a:pos x="f36" y="f37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96" t="f96" r="f97" b="f98"/>
            <a:pathLst>
              <a:path>
                <a:moveTo>
                  <a:pt x="f38" y="f37"/>
                </a:moveTo>
                <a:arcTo wR="f47" hR="f48" stAng="f81" swAng="f64"/>
                <a:lnTo>
                  <a:pt x="f37" y="f44"/>
                </a:lnTo>
                <a:arcTo wR="f48" hR="f65" stAng="f90" swAng="f68"/>
                <a:lnTo>
                  <a:pt x="f45" y="f39"/>
                </a:lnTo>
                <a:arcTo wR="f69" hR="f70" stAng="f91" swAng="f86"/>
                <a:lnTo>
                  <a:pt x="f40" y="f38"/>
                </a:lnTo>
                <a:arcTo wR="f75" hR="f47" stAng="f87" swAng="f88"/>
                <a:close/>
              </a:path>
            </a:pathLst>
          </a:custGeom>
          <a:solidFill>
            <a:srgbClr val="93A299"/>
          </a:solidFill>
          <a:ln>
            <a:noFill/>
            <a:prstDash val="solid"/>
          </a:ln>
        </p:spPr>
        <p:txBody>
          <a:bodyPr vert="horz" wrap="square" lIns="91440" tIns="45720" rIns="91440" bIns="45720" anchor="ctr" anchorCtr="1" compatLnSpc="1"/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FFFFFF"/>
              </a:solidFill>
              <a:uFillTx/>
              <a:latin typeface="Century Gothic"/>
            </a:endParaRPr>
          </a:p>
        </p:txBody>
      </p:sp>
      <p:sp>
        <p:nvSpPr>
          <p:cNvPr id="4" name="Date Placeholder 1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Footer Placeholder 2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Slide Number Placeholder 3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fld id="{FDB803D7-22CF-40C5-8DBF-2B85F7B60EE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  <a:prstDash val="solid"/>
          </a:ln>
        </p:spPr>
        <p:txBody>
          <a:bodyPr vert="horz" wrap="square" lIns="91440" tIns="45720" rIns="91440" bIns="45720" anchor="ctr" anchorCtr="1" compatLnSpc="1"/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FFFFFF"/>
              </a:solidFill>
              <a:uFillTx/>
              <a:latin typeface="Century Gothic"/>
            </a:endParaRPr>
          </a:p>
        </p:txBody>
      </p:sp>
      <p:sp>
        <p:nvSpPr>
          <p:cNvPr id="3" name="Rounded Rectangle 11"/>
          <p:cNvSpPr/>
          <p:nvPr/>
        </p:nvSpPr>
        <p:spPr>
          <a:xfrm>
            <a:off x="91440" y="101598"/>
            <a:ext cx="8961120" cy="6664961"/>
          </a:xfrm>
          <a:custGeom>
            <a:avLst>
              <a:gd name="f0" fmla="val 375"/>
            </a:avLst>
            <a:gdLst>
              <a:gd name="f1" fmla="val 10800000"/>
              <a:gd name="f2" fmla="val 5400000"/>
              <a:gd name="f3" fmla="val 1620000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val 45"/>
              <a:gd name="f10" fmla="val 10800"/>
              <a:gd name="f11" fmla="val -2147483647"/>
              <a:gd name="f12" fmla="val 2147483647"/>
              <a:gd name="f13" fmla="abs f4"/>
              <a:gd name="f14" fmla="abs f5"/>
              <a:gd name="f15" fmla="abs f6"/>
              <a:gd name="f16" fmla="*/ f8 1 180"/>
              <a:gd name="f17" fmla="pin 0 f0 10800"/>
              <a:gd name="f18" fmla="+- 0 0 f2"/>
              <a:gd name="f19" fmla="?: f13 f4 1"/>
              <a:gd name="f20" fmla="?: f14 f5 1"/>
              <a:gd name="f21" fmla="?: f15 f6 1"/>
              <a:gd name="f22" fmla="*/ f9 f16 1"/>
              <a:gd name="f23" fmla="+- f7 f17 0"/>
              <a:gd name="f24" fmla="*/ f19 1 21600"/>
              <a:gd name="f25" fmla="*/ f20 1 21600"/>
              <a:gd name="f26" fmla="*/ 21600 f19 1"/>
              <a:gd name="f27" fmla="*/ 21600 f20 1"/>
              <a:gd name="f28" fmla="+- 0 0 f22"/>
              <a:gd name="f29" fmla="min f25 f24"/>
              <a:gd name="f30" fmla="*/ f26 1 f21"/>
              <a:gd name="f31" fmla="*/ f27 1 f21"/>
              <a:gd name="f32" fmla="*/ f28 f1 1"/>
              <a:gd name="f33" fmla="*/ f32 1 f8"/>
              <a:gd name="f34" fmla="+- f31 0 f17"/>
              <a:gd name="f35" fmla="+- f30 0 f17"/>
              <a:gd name="f36" fmla="*/ f17 f29 1"/>
              <a:gd name="f37" fmla="*/ f7 f29 1"/>
              <a:gd name="f38" fmla="*/ f23 f29 1"/>
              <a:gd name="f39" fmla="*/ f31 f29 1"/>
              <a:gd name="f40" fmla="*/ f30 f29 1"/>
              <a:gd name="f41" fmla="+- f33 0 f2"/>
              <a:gd name="f42" fmla="+- f37 0 f38"/>
              <a:gd name="f43" fmla="+- f38 0 f37"/>
              <a:gd name="f44" fmla="*/ f34 f29 1"/>
              <a:gd name="f45" fmla="*/ f35 f29 1"/>
              <a:gd name="f46" fmla="cos 1 f41"/>
              <a:gd name="f47" fmla="abs f42"/>
              <a:gd name="f48" fmla="abs f43"/>
              <a:gd name="f49" fmla="?: f42 f18 f2"/>
              <a:gd name="f50" fmla="?: f42 f2 f18"/>
              <a:gd name="f51" fmla="?: f42 f3 f2"/>
              <a:gd name="f52" fmla="?: f42 f2 f3"/>
              <a:gd name="f53" fmla="+- f39 0 f44"/>
              <a:gd name="f54" fmla="?: f43 f18 f2"/>
              <a:gd name="f55" fmla="?: f43 f2 f18"/>
              <a:gd name="f56" fmla="+- f40 0 f45"/>
              <a:gd name="f57" fmla="+- f44 0 f39"/>
              <a:gd name="f58" fmla="+- f45 0 f40"/>
              <a:gd name="f59" fmla="?: f42 0 f1"/>
              <a:gd name="f60" fmla="?: f42 f1 0"/>
              <a:gd name="f61" fmla="+- 0 0 f46"/>
              <a:gd name="f62" fmla="?: f42 f52 f51"/>
              <a:gd name="f63" fmla="?: f42 f51 f52"/>
              <a:gd name="f64" fmla="?: f43 f50 f49"/>
              <a:gd name="f65" fmla="abs f53"/>
              <a:gd name="f66" fmla="?: f53 0 f1"/>
              <a:gd name="f67" fmla="?: f53 f1 0"/>
              <a:gd name="f68" fmla="?: f53 f54 f55"/>
              <a:gd name="f69" fmla="abs f56"/>
              <a:gd name="f70" fmla="abs f57"/>
              <a:gd name="f71" fmla="?: f56 f18 f2"/>
              <a:gd name="f72" fmla="?: f56 f2 f18"/>
              <a:gd name="f73" fmla="?: f56 f3 f2"/>
              <a:gd name="f74" fmla="?: f56 f2 f3"/>
              <a:gd name="f75" fmla="abs f58"/>
              <a:gd name="f76" fmla="?: f58 f18 f2"/>
              <a:gd name="f77" fmla="?: f58 f2 f18"/>
              <a:gd name="f78" fmla="?: f58 f60 f59"/>
              <a:gd name="f79" fmla="?: f58 f59 f60"/>
              <a:gd name="f80" fmla="*/ f17 f61 1"/>
              <a:gd name="f81" fmla="?: f43 f63 f62"/>
              <a:gd name="f82" fmla="?: f43 f67 f66"/>
              <a:gd name="f83" fmla="?: f43 f66 f67"/>
              <a:gd name="f84" fmla="?: f56 f74 f73"/>
              <a:gd name="f85" fmla="?: f56 f73 f74"/>
              <a:gd name="f86" fmla="?: f57 f72 f71"/>
              <a:gd name="f87" fmla="?: f42 f78 f79"/>
              <a:gd name="f88" fmla="?: f42 f76 f77"/>
              <a:gd name="f89" fmla="*/ f80 3163 1"/>
              <a:gd name="f90" fmla="?: f53 f82 f83"/>
              <a:gd name="f91" fmla="?: f57 f85 f84"/>
              <a:gd name="f92" fmla="*/ f89 1 7636"/>
              <a:gd name="f93" fmla="+- f7 f92 0"/>
              <a:gd name="f94" fmla="+- f30 0 f92"/>
              <a:gd name="f95" fmla="+- f31 0 f92"/>
              <a:gd name="f96" fmla="*/ f93 f29 1"/>
              <a:gd name="f97" fmla="*/ f94 f29 1"/>
              <a:gd name="f98" fmla="*/ f95 f29 1"/>
            </a:gdLst>
            <a:ahLst>
              <a:ahXY gdRefX="f0" minX="f7" maxX="f10">
                <a:pos x="f36" y="f37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96" t="f96" r="f97" b="f98"/>
            <a:pathLst>
              <a:path>
                <a:moveTo>
                  <a:pt x="f38" y="f37"/>
                </a:moveTo>
                <a:arcTo wR="f47" hR="f48" stAng="f81" swAng="f64"/>
                <a:lnTo>
                  <a:pt x="f37" y="f44"/>
                </a:lnTo>
                <a:arcTo wR="f48" hR="f65" stAng="f90" swAng="f68"/>
                <a:lnTo>
                  <a:pt x="f45" y="f39"/>
                </a:lnTo>
                <a:arcTo wR="f69" hR="f70" stAng="f91" swAng="f86"/>
                <a:lnTo>
                  <a:pt x="f40" y="f38"/>
                </a:lnTo>
                <a:arcTo wR="f75" hR="f47" stAng="f87" swAng="f88"/>
                <a:close/>
              </a:path>
            </a:pathLst>
          </a:custGeom>
          <a:solidFill>
            <a:srgbClr val="93A299"/>
          </a:solidFill>
          <a:ln>
            <a:noFill/>
            <a:prstDash val="solid"/>
          </a:ln>
        </p:spPr>
        <p:txBody>
          <a:bodyPr vert="horz" wrap="square" lIns="91440" tIns="45720" rIns="91440" bIns="45720" anchor="ctr" anchorCtr="1" compatLnSpc="1"/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FFFFFF"/>
              </a:solidFill>
              <a:uFillTx/>
              <a:latin typeface="Century Gothic"/>
            </a:endParaRPr>
          </a:p>
        </p:txBody>
      </p:sp>
      <p:sp>
        <p:nvSpPr>
          <p:cNvPr id="4" name="Content Placeholder 2"/>
          <p:cNvSpPr txBox="1">
            <a:spLocks noGrp="1"/>
          </p:cNvSpPr>
          <p:nvPr>
            <p:ph idx="1"/>
          </p:nvPr>
        </p:nvSpPr>
        <p:spPr>
          <a:xfrm>
            <a:off x="3886200" y="685800"/>
            <a:ext cx="4572000" cy="5257800"/>
          </a:xfrm>
        </p:spPr>
        <p:txBody>
          <a:bodyPr/>
          <a:lstStyle>
            <a:lvl1pPr>
              <a:spcBef>
                <a:spcPts val="800"/>
              </a:spcBef>
              <a:defRPr sz="3200"/>
            </a:lvl1pPr>
            <a:lvl2pPr>
              <a:spcBef>
                <a:spcPts val="700"/>
              </a:spcBef>
              <a:defRPr sz="2800"/>
            </a:lvl2pPr>
            <a:lvl3pPr>
              <a:spcBef>
                <a:spcPts val="600"/>
              </a:spcBef>
              <a:defRPr sz="2400"/>
            </a:lvl3pPr>
            <a:lvl4pPr>
              <a:spcBef>
                <a:spcPts val="500"/>
              </a:spcBef>
              <a:defRPr sz="2000"/>
            </a:lvl4pPr>
            <a:lvl5pPr>
              <a:spcBef>
                <a:spcPts val="500"/>
              </a:spcBef>
              <a:defRPr sz="2000"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Date Placeholder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Footer Placeholder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7" name="Slide Number Placeholder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fld id="{DE9D8202-9539-45AA-8005-0A23DA3BE49D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8" name="Rectangle 7"/>
          <p:cNvSpPr/>
          <p:nvPr/>
        </p:nvSpPr>
        <p:spPr>
          <a:xfrm>
            <a:off x="560033" y="1505715"/>
            <a:ext cx="2716563" cy="3523484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  <a:prstDash val="solid"/>
          </a:ln>
        </p:spPr>
        <p:txBody>
          <a:bodyPr vert="horz" wrap="square" lIns="91440" tIns="45720" rIns="91440" bIns="45720" anchor="ctr" anchorCtr="1" compatLnSpc="1"/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FFFFFF"/>
              </a:solidFill>
              <a:uFillTx/>
              <a:latin typeface="Century Gothic"/>
            </a:endParaRPr>
          </a:p>
        </p:txBody>
      </p:sp>
      <p:sp>
        <p:nvSpPr>
          <p:cNvPr id="9" name="Rectangle 9"/>
          <p:cNvSpPr/>
          <p:nvPr/>
        </p:nvSpPr>
        <p:spPr>
          <a:xfrm>
            <a:off x="676692" y="1642472"/>
            <a:ext cx="2483254" cy="3234324"/>
          </a:xfrm>
          <a:prstGeom prst="rect">
            <a:avLst/>
          </a:prstGeom>
          <a:solidFill>
            <a:srgbClr val="FFFFFF"/>
          </a:solidFill>
          <a:ln w="6345">
            <a:solidFill>
              <a:srgbClr val="6B7D72"/>
            </a:solidFill>
            <a:prstDash val="solid"/>
          </a:ln>
        </p:spPr>
        <p:txBody>
          <a:bodyPr vert="horz" wrap="square" lIns="91440" tIns="45720" rIns="91440" bIns="45720" anchor="ctr" anchorCtr="1" compatLnSpc="1"/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FFFFFF"/>
              </a:solidFill>
              <a:uFillTx/>
              <a:latin typeface="Century Gothic"/>
            </a:endParaRPr>
          </a:p>
        </p:txBody>
      </p:sp>
      <p:sp>
        <p:nvSpPr>
          <p:cNvPr id="10" name="Text Placeholder 3"/>
          <p:cNvSpPr txBox="1">
            <a:spLocks noGrp="1"/>
          </p:cNvSpPr>
          <p:nvPr>
            <p:ph type="body" idx="2"/>
          </p:nvPr>
        </p:nvSpPr>
        <p:spPr>
          <a:xfrm>
            <a:off x="769001" y="2971800"/>
            <a:ext cx="2298637" cy="1752603"/>
          </a:xfrm>
        </p:spPr>
        <p:txBody>
          <a:bodyPr/>
          <a:lstStyle>
            <a:lvl1pPr marL="0" indent="0">
              <a:spcBef>
                <a:spcPts val="400"/>
              </a:spcBef>
              <a:buNone/>
              <a:defRPr sz="1400">
                <a:solidFill>
                  <a:srgbClr val="47534C"/>
                </a:solidFill>
              </a:defRPr>
            </a:lvl1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1" name="Title 1"/>
          <p:cNvSpPr txBox="1">
            <a:spLocks noGrp="1"/>
          </p:cNvSpPr>
          <p:nvPr>
            <p:ph type="title"/>
          </p:nvPr>
        </p:nvSpPr>
        <p:spPr>
          <a:xfrm>
            <a:off x="769001" y="1734315"/>
            <a:ext cx="2298637" cy="1191618"/>
          </a:xfrm>
        </p:spPr>
        <p:txBody>
          <a:bodyPr anchor="b" anchorCtr="0"/>
          <a:lstStyle>
            <a:lvl1pPr algn="l">
              <a:defRPr sz="2000"/>
            </a:lvl1pPr>
          </a:lstStyle>
          <a:p>
            <a:pPr lvl="0"/>
            <a:r>
              <a:rPr lang="es-ES" smtClean="0"/>
              <a:t>Haga clic para modificar el estilo de título del patrón</a:t>
            </a:r>
            <a:endParaRPr lang="en-US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  <a:prstDash val="solid"/>
          </a:ln>
        </p:spPr>
        <p:txBody>
          <a:bodyPr vert="horz" wrap="square" lIns="91440" tIns="45720" rIns="91440" bIns="45720" anchor="ctr" anchorCtr="1" compatLnSpc="1"/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FFFFFF"/>
              </a:solidFill>
              <a:uFillTx/>
              <a:latin typeface="Century Gothic"/>
            </a:endParaRPr>
          </a:p>
        </p:txBody>
      </p:sp>
      <p:sp>
        <p:nvSpPr>
          <p:cNvPr id="3" name="Rounded Rectangle 8"/>
          <p:cNvSpPr/>
          <p:nvPr/>
        </p:nvSpPr>
        <p:spPr>
          <a:xfrm>
            <a:off x="91440" y="101598"/>
            <a:ext cx="8961120" cy="6664961"/>
          </a:xfrm>
          <a:custGeom>
            <a:avLst>
              <a:gd name="f0" fmla="val 375"/>
            </a:avLst>
            <a:gdLst>
              <a:gd name="f1" fmla="val 10800000"/>
              <a:gd name="f2" fmla="val 5400000"/>
              <a:gd name="f3" fmla="val 1620000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val 45"/>
              <a:gd name="f10" fmla="val 10800"/>
              <a:gd name="f11" fmla="val -2147483647"/>
              <a:gd name="f12" fmla="val 2147483647"/>
              <a:gd name="f13" fmla="abs f4"/>
              <a:gd name="f14" fmla="abs f5"/>
              <a:gd name="f15" fmla="abs f6"/>
              <a:gd name="f16" fmla="*/ f8 1 180"/>
              <a:gd name="f17" fmla="pin 0 f0 10800"/>
              <a:gd name="f18" fmla="+- 0 0 f2"/>
              <a:gd name="f19" fmla="?: f13 f4 1"/>
              <a:gd name="f20" fmla="?: f14 f5 1"/>
              <a:gd name="f21" fmla="?: f15 f6 1"/>
              <a:gd name="f22" fmla="*/ f9 f16 1"/>
              <a:gd name="f23" fmla="+- f7 f17 0"/>
              <a:gd name="f24" fmla="*/ f19 1 21600"/>
              <a:gd name="f25" fmla="*/ f20 1 21600"/>
              <a:gd name="f26" fmla="*/ 21600 f19 1"/>
              <a:gd name="f27" fmla="*/ 21600 f20 1"/>
              <a:gd name="f28" fmla="+- 0 0 f22"/>
              <a:gd name="f29" fmla="min f25 f24"/>
              <a:gd name="f30" fmla="*/ f26 1 f21"/>
              <a:gd name="f31" fmla="*/ f27 1 f21"/>
              <a:gd name="f32" fmla="*/ f28 f1 1"/>
              <a:gd name="f33" fmla="*/ f32 1 f8"/>
              <a:gd name="f34" fmla="+- f31 0 f17"/>
              <a:gd name="f35" fmla="+- f30 0 f17"/>
              <a:gd name="f36" fmla="*/ f17 f29 1"/>
              <a:gd name="f37" fmla="*/ f7 f29 1"/>
              <a:gd name="f38" fmla="*/ f23 f29 1"/>
              <a:gd name="f39" fmla="*/ f31 f29 1"/>
              <a:gd name="f40" fmla="*/ f30 f29 1"/>
              <a:gd name="f41" fmla="+- f33 0 f2"/>
              <a:gd name="f42" fmla="+- f37 0 f38"/>
              <a:gd name="f43" fmla="+- f38 0 f37"/>
              <a:gd name="f44" fmla="*/ f34 f29 1"/>
              <a:gd name="f45" fmla="*/ f35 f29 1"/>
              <a:gd name="f46" fmla="cos 1 f41"/>
              <a:gd name="f47" fmla="abs f42"/>
              <a:gd name="f48" fmla="abs f43"/>
              <a:gd name="f49" fmla="?: f42 f18 f2"/>
              <a:gd name="f50" fmla="?: f42 f2 f18"/>
              <a:gd name="f51" fmla="?: f42 f3 f2"/>
              <a:gd name="f52" fmla="?: f42 f2 f3"/>
              <a:gd name="f53" fmla="+- f39 0 f44"/>
              <a:gd name="f54" fmla="?: f43 f18 f2"/>
              <a:gd name="f55" fmla="?: f43 f2 f18"/>
              <a:gd name="f56" fmla="+- f40 0 f45"/>
              <a:gd name="f57" fmla="+- f44 0 f39"/>
              <a:gd name="f58" fmla="+- f45 0 f40"/>
              <a:gd name="f59" fmla="?: f42 0 f1"/>
              <a:gd name="f60" fmla="?: f42 f1 0"/>
              <a:gd name="f61" fmla="+- 0 0 f46"/>
              <a:gd name="f62" fmla="?: f42 f52 f51"/>
              <a:gd name="f63" fmla="?: f42 f51 f52"/>
              <a:gd name="f64" fmla="?: f43 f50 f49"/>
              <a:gd name="f65" fmla="abs f53"/>
              <a:gd name="f66" fmla="?: f53 0 f1"/>
              <a:gd name="f67" fmla="?: f53 f1 0"/>
              <a:gd name="f68" fmla="?: f53 f54 f55"/>
              <a:gd name="f69" fmla="abs f56"/>
              <a:gd name="f70" fmla="abs f57"/>
              <a:gd name="f71" fmla="?: f56 f18 f2"/>
              <a:gd name="f72" fmla="?: f56 f2 f18"/>
              <a:gd name="f73" fmla="?: f56 f3 f2"/>
              <a:gd name="f74" fmla="?: f56 f2 f3"/>
              <a:gd name="f75" fmla="abs f58"/>
              <a:gd name="f76" fmla="?: f58 f18 f2"/>
              <a:gd name="f77" fmla="?: f58 f2 f18"/>
              <a:gd name="f78" fmla="?: f58 f60 f59"/>
              <a:gd name="f79" fmla="?: f58 f59 f60"/>
              <a:gd name="f80" fmla="*/ f17 f61 1"/>
              <a:gd name="f81" fmla="?: f43 f63 f62"/>
              <a:gd name="f82" fmla="?: f43 f67 f66"/>
              <a:gd name="f83" fmla="?: f43 f66 f67"/>
              <a:gd name="f84" fmla="?: f56 f74 f73"/>
              <a:gd name="f85" fmla="?: f56 f73 f74"/>
              <a:gd name="f86" fmla="?: f57 f72 f71"/>
              <a:gd name="f87" fmla="?: f42 f78 f79"/>
              <a:gd name="f88" fmla="?: f42 f76 f77"/>
              <a:gd name="f89" fmla="*/ f80 3163 1"/>
              <a:gd name="f90" fmla="?: f53 f82 f83"/>
              <a:gd name="f91" fmla="?: f57 f85 f84"/>
              <a:gd name="f92" fmla="*/ f89 1 7636"/>
              <a:gd name="f93" fmla="+- f7 f92 0"/>
              <a:gd name="f94" fmla="+- f30 0 f92"/>
              <a:gd name="f95" fmla="+- f31 0 f92"/>
              <a:gd name="f96" fmla="*/ f93 f29 1"/>
              <a:gd name="f97" fmla="*/ f94 f29 1"/>
              <a:gd name="f98" fmla="*/ f95 f29 1"/>
            </a:gdLst>
            <a:ahLst>
              <a:ahXY gdRefX="f0" minX="f7" maxX="f10">
                <a:pos x="f36" y="f37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96" t="f96" r="f97" b="f98"/>
            <a:pathLst>
              <a:path>
                <a:moveTo>
                  <a:pt x="f38" y="f37"/>
                </a:moveTo>
                <a:arcTo wR="f47" hR="f48" stAng="f81" swAng="f64"/>
                <a:lnTo>
                  <a:pt x="f37" y="f44"/>
                </a:lnTo>
                <a:arcTo wR="f48" hR="f65" stAng="f90" swAng="f68"/>
                <a:lnTo>
                  <a:pt x="f45" y="f39"/>
                </a:lnTo>
                <a:arcTo wR="f69" hR="f70" stAng="f91" swAng="f86"/>
                <a:lnTo>
                  <a:pt x="f40" y="f38"/>
                </a:lnTo>
                <a:arcTo wR="f75" hR="f47" stAng="f87" swAng="f88"/>
                <a:close/>
              </a:path>
            </a:pathLst>
          </a:custGeom>
          <a:solidFill>
            <a:srgbClr val="93A299"/>
          </a:solidFill>
          <a:ln>
            <a:noFill/>
            <a:prstDash val="solid"/>
          </a:ln>
        </p:spPr>
        <p:txBody>
          <a:bodyPr vert="horz" wrap="square" lIns="91440" tIns="45720" rIns="91440" bIns="45720" anchor="ctr" anchorCtr="1" compatLnSpc="1"/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FFFFFF"/>
              </a:solidFill>
              <a:uFillTx/>
              <a:latin typeface="Century Gothic"/>
            </a:endParaRPr>
          </a:p>
        </p:txBody>
      </p:sp>
      <p:sp>
        <p:nvSpPr>
          <p:cNvPr id="4" name="Picture Placeholder 2"/>
          <p:cNvSpPr txBox="1">
            <a:spLocks noGrp="1"/>
          </p:cNvSpPr>
          <p:nvPr>
            <p:ph type="pic" idx="1"/>
          </p:nvPr>
        </p:nvSpPr>
        <p:spPr>
          <a:xfrm>
            <a:off x="685800" y="621435"/>
            <a:ext cx="7772400" cy="4331567"/>
          </a:xfrm>
          <a:solidFill>
            <a:srgbClr val="ECEDD1"/>
          </a:solidFill>
        </p:spPr>
        <p:txBody>
          <a:bodyPr/>
          <a:lstStyle>
            <a:lvl1pPr marL="0" indent="0">
              <a:spcBef>
                <a:spcPts val="800"/>
              </a:spcBef>
              <a:buNone/>
              <a:defRPr sz="3200"/>
            </a:lvl1pPr>
          </a:lstStyle>
          <a:p>
            <a:pPr lvl="0"/>
            <a:r>
              <a:rPr lang="es-ES" smtClean="0"/>
              <a:t>Haga clic en el icono para agregar una imagen</a:t>
            </a:r>
            <a:endParaRPr lang="en-US"/>
          </a:p>
        </p:txBody>
      </p:sp>
      <p:sp>
        <p:nvSpPr>
          <p:cNvPr id="5" name="Date Placeholder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Slide Number Placeholder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fld id="{A61253CC-CE60-4E9B-874C-21A6DC15BA82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7" name="Rectangle 9"/>
          <p:cNvSpPr/>
          <p:nvPr/>
        </p:nvSpPr>
        <p:spPr>
          <a:xfrm>
            <a:off x="685800" y="4953003"/>
            <a:ext cx="7772400" cy="13716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  <a:prstDash val="solid"/>
          </a:ln>
        </p:spPr>
        <p:txBody>
          <a:bodyPr vert="horz" wrap="square" lIns="91440" tIns="45720" rIns="91440" bIns="45720" anchor="ctr" anchorCtr="1" compatLnSpc="1"/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FFFFFF"/>
              </a:solidFill>
              <a:uFillTx/>
              <a:latin typeface="Century Gothic"/>
            </a:endParaRPr>
          </a:p>
        </p:txBody>
      </p:sp>
      <p:sp>
        <p:nvSpPr>
          <p:cNvPr id="8" name="Rectangle 11"/>
          <p:cNvSpPr/>
          <p:nvPr/>
        </p:nvSpPr>
        <p:spPr>
          <a:xfrm>
            <a:off x="761996" y="5029200"/>
            <a:ext cx="7600767" cy="1202920"/>
          </a:xfrm>
          <a:prstGeom prst="rect">
            <a:avLst/>
          </a:prstGeom>
          <a:solidFill>
            <a:srgbClr val="FFFFFF"/>
          </a:solidFill>
          <a:ln>
            <a:noFill/>
            <a:prstDash val="solid"/>
          </a:ln>
        </p:spPr>
        <p:txBody>
          <a:bodyPr vert="horz" wrap="square" lIns="91440" tIns="45720" rIns="91440" bIns="45720" anchor="ctr" anchorCtr="1" compatLnSpc="1"/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FFFFFF"/>
              </a:solidFill>
              <a:uFillTx/>
              <a:latin typeface="Century Gothic"/>
            </a:endParaRPr>
          </a:p>
        </p:txBody>
      </p:sp>
      <p:sp>
        <p:nvSpPr>
          <p:cNvPr id="9" name="Footer Placeholder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10" name="Rectangle 12"/>
          <p:cNvSpPr/>
          <p:nvPr/>
        </p:nvSpPr>
        <p:spPr>
          <a:xfrm>
            <a:off x="914400" y="5638803"/>
            <a:ext cx="7328513" cy="451695"/>
          </a:xfrm>
          <a:prstGeom prst="rect">
            <a:avLst/>
          </a:prstGeom>
          <a:solidFill>
            <a:srgbClr val="93A299"/>
          </a:solidFill>
          <a:ln>
            <a:noFill/>
            <a:prstDash val="solid"/>
          </a:ln>
        </p:spPr>
        <p:txBody>
          <a:bodyPr vert="horz" wrap="square" lIns="91440" tIns="45720" rIns="91440" bIns="45720" anchor="ctr" anchorCtr="1" compatLnSpc="1"/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FFFFFF"/>
              </a:solidFill>
              <a:uFillTx/>
              <a:latin typeface="Century Gothic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605588" y="5074919"/>
            <a:ext cx="7946135" cy="1097279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vert="horz" wrap="square" lIns="91440" tIns="45720" rIns="91440" bIns="45720" anchor="ctr" anchorCtr="1" compatLnSpc="1"/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FFFFFF"/>
              </a:solidFill>
              <a:uFillTx/>
              <a:latin typeface="Century Gothic"/>
            </a:endParaRPr>
          </a:p>
        </p:txBody>
      </p:sp>
      <p:sp>
        <p:nvSpPr>
          <p:cNvPr id="12" name="Text Placeholder 3"/>
          <p:cNvSpPr txBox="1">
            <a:spLocks noGrp="1"/>
          </p:cNvSpPr>
          <p:nvPr>
            <p:ph type="body" idx="2"/>
          </p:nvPr>
        </p:nvSpPr>
        <p:spPr>
          <a:xfrm>
            <a:off x="956288" y="5656551"/>
            <a:ext cx="7244736" cy="401714"/>
          </a:xfrm>
        </p:spPr>
        <p:txBody>
          <a:bodyPr anchor="ctr" anchorCtr="1"/>
          <a:lstStyle>
            <a:lvl1pPr marL="0" indent="0" algn="ctr">
              <a:spcBef>
                <a:spcPts val="400"/>
              </a:spcBef>
              <a:buNone/>
              <a:defRPr sz="1500" cap="all" spc="250">
                <a:solidFill>
                  <a:srgbClr val="FFFFFF"/>
                </a:solidFill>
              </a:defRPr>
            </a:lvl1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3" name="Title 1"/>
          <p:cNvSpPr txBox="1">
            <a:spLocks noGrp="1"/>
          </p:cNvSpPr>
          <p:nvPr>
            <p:ph type="title"/>
          </p:nvPr>
        </p:nvSpPr>
        <p:spPr>
          <a:xfrm>
            <a:off x="914400" y="5105396"/>
            <a:ext cx="7328513" cy="523045"/>
          </a:xfrm>
        </p:spPr>
        <p:txBody>
          <a:bodyPr/>
          <a:lstStyle>
            <a:lvl1pPr>
              <a:defRPr sz="2000"/>
            </a:lvl1pPr>
          </a:lstStyle>
          <a:p>
            <a:pPr lvl="0"/>
            <a:r>
              <a:rPr lang="es-ES" smtClean="0"/>
              <a:t>Haga clic para modificar el estilo de título del patrón</a:t>
            </a:r>
            <a:endParaRPr lang="en-US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  <a:prstDash val="solid"/>
          </a:ln>
        </p:spPr>
        <p:txBody>
          <a:bodyPr vert="horz" wrap="square" lIns="91440" tIns="45720" rIns="91440" bIns="45720" anchor="ctr" anchorCtr="1" compatLnSpc="1"/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FFFFFF"/>
              </a:solidFill>
              <a:uFillTx/>
              <a:latin typeface="Century Gothic"/>
            </a:endParaRPr>
          </a:p>
        </p:txBody>
      </p:sp>
      <p:sp>
        <p:nvSpPr>
          <p:cNvPr id="3" name="Rounded Rectangle 6"/>
          <p:cNvSpPr/>
          <p:nvPr/>
        </p:nvSpPr>
        <p:spPr>
          <a:xfrm>
            <a:off x="91440" y="101598"/>
            <a:ext cx="8961120" cy="6664961"/>
          </a:xfrm>
          <a:custGeom>
            <a:avLst>
              <a:gd name="f0" fmla="val 375"/>
            </a:avLst>
            <a:gdLst>
              <a:gd name="f1" fmla="val 10800000"/>
              <a:gd name="f2" fmla="val 5400000"/>
              <a:gd name="f3" fmla="val 1620000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val 45"/>
              <a:gd name="f10" fmla="val 10800"/>
              <a:gd name="f11" fmla="val -2147483647"/>
              <a:gd name="f12" fmla="val 2147483647"/>
              <a:gd name="f13" fmla="abs f4"/>
              <a:gd name="f14" fmla="abs f5"/>
              <a:gd name="f15" fmla="abs f6"/>
              <a:gd name="f16" fmla="*/ f8 1 180"/>
              <a:gd name="f17" fmla="pin 0 f0 10800"/>
              <a:gd name="f18" fmla="+- 0 0 f2"/>
              <a:gd name="f19" fmla="?: f13 f4 1"/>
              <a:gd name="f20" fmla="?: f14 f5 1"/>
              <a:gd name="f21" fmla="?: f15 f6 1"/>
              <a:gd name="f22" fmla="*/ f9 f16 1"/>
              <a:gd name="f23" fmla="+- f7 f17 0"/>
              <a:gd name="f24" fmla="*/ f19 1 21600"/>
              <a:gd name="f25" fmla="*/ f20 1 21600"/>
              <a:gd name="f26" fmla="*/ 21600 f19 1"/>
              <a:gd name="f27" fmla="*/ 21600 f20 1"/>
              <a:gd name="f28" fmla="+- 0 0 f22"/>
              <a:gd name="f29" fmla="min f25 f24"/>
              <a:gd name="f30" fmla="*/ f26 1 f21"/>
              <a:gd name="f31" fmla="*/ f27 1 f21"/>
              <a:gd name="f32" fmla="*/ f28 f1 1"/>
              <a:gd name="f33" fmla="*/ f32 1 f8"/>
              <a:gd name="f34" fmla="+- f31 0 f17"/>
              <a:gd name="f35" fmla="+- f30 0 f17"/>
              <a:gd name="f36" fmla="*/ f17 f29 1"/>
              <a:gd name="f37" fmla="*/ f7 f29 1"/>
              <a:gd name="f38" fmla="*/ f23 f29 1"/>
              <a:gd name="f39" fmla="*/ f31 f29 1"/>
              <a:gd name="f40" fmla="*/ f30 f29 1"/>
              <a:gd name="f41" fmla="+- f33 0 f2"/>
              <a:gd name="f42" fmla="+- f37 0 f38"/>
              <a:gd name="f43" fmla="+- f38 0 f37"/>
              <a:gd name="f44" fmla="*/ f34 f29 1"/>
              <a:gd name="f45" fmla="*/ f35 f29 1"/>
              <a:gd name="f46" fmla="cos 1 f41"/>
              <a:gd name="f47" fmla="abs f42"/>
              <a:gd name="f48" fmla="abs f43"/>
              <a:gd name="f49" fmla="?: f42 f18 f2"/>
              <a:gd name="f50" fmla="?: f42 f2 f18"/>
              <a:gd name="f51" fmla="?: f42 f3 f2"/>
              <a:gd name="f52" fmla="?: f42 f2 f3"/>
              <a:gd name="f53" fmla="+- f39 0 f44"/>
              <a:gd name="f54" fmla="?: f43 f18 f2"/>
              <a:gd name="f55" fmla="?: f43 f2 f18"/>
              <a:gd name="f56" fmla="+- f40 0 f45"/>
              <a:gd name="f57" fmla="+- f44 0 f39"/>
              <a:gd name="f58" fmla="+- f45 0 f40"/>
              <a:gd name="f59" fmla="?: f42 0 f1"/>
              <a:gd name="f60" fmla="?: f42 f1 0"/>
              <a:gd name="f61" fmla="+- 0 0 f46"/>
              <a:gd name="f62" fmla="?: f42 f52 f51"/>
              <a:gd name="f63" fmla="?: f42 f51 f52"/>
              <a:gd name="f64" fmla="?: f43 f50 f49"/>
              <a:gd name="f65" fmla="abs f53"/>
              <a:gd name="f66" fmla="?: f53 0 f1"/>
              <a:gd name="f67" fmla="?: f53 f1 0"/>
              <a:gd name="f68" fmla="?: f53 f54 f55"/>
              <a:gd name="f69" fmla="abs f56"/>
              <a:gd name="f70" fmla="abs f57"/>
              <a:gd name="f71" fmla="?: f56 f18 f2"/>
              <a:gd name="f72" fmla="?: f56 f2 f18"/>
              <a:gd name="f73" fmla="?: f56 f3 f2"/>
              <a:gd name="f74" fmla="?: f56 f2 f3"/>
              <a:gd name="f75" fmla="abs f58"/>
              <a:gd name="f76" fmla="?: f58 f18 f2"/>
              <a:gd name="f77" fmla="?: f58 f2 f18"/>
              <a:gd name="f78" fmla="?: f58 f60 f59"/>
              <a:gd name="f79" fmla="?: f58 f59 f60"/>
              <a:gd name="f80" fmla="*/ f17 f61 1"/>
              <a:gd name="f81" fmla="?: f43 f63 f62"/>
              <a:gd name="f82" fmla="?: f43 f67 f66"/>
              <a:gd name="f83" fmla="?: f43 f66 f67"/>
              <a:gd name="f84" fmla="?: f56 f74 f73"/>
              <a:gd name="f85" fmla="?: f56 f73 f74"/>
              <a:gd name="f86" fmla="?: f57 f72 f71"/>
              <a:gd name="f87" fmla="?: f42 f78 f79"/>
              <a:gd name="f88" fmla="?: f42 f76 f77"/>
              <a:gd name="f89" fmla="*/ f80 3163 1"/>
              <a:gd name="f90" fmla="?: f53 f82 f83"/>
              <a:gd name="f91" fmla="?: f57 f85 f84"/>
              <a:gd name="f92" fmla="*/ f89 1 7636"/>
              <a:gd name="f93" fmla="+- f7 f92 0"/>
              <a:gd name="f94" fmla="+- f30 0 f92"/>
              <a:gd name="f95" fmla="+- f31 0 f92"/>
              <a:gd name="f96" fmla="*/ f93 f29 1"/>
              <a:gd name="f97" fmla="*/ f94 f29 1"/>
              <a:gd name="f98" fmla="*/ f95 f29 1"/>
            </a:gdLst>
            <a:ahLst>
              <a:ahXY gdRefX="f0" minX="f7" maxX="f10">
                <a:pos x="f36" y="f37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96" t="f96" r="f97" b="f98"/>
            <a:pathLst>
              <a:path>
                <a:moveTo>
                  <a:pt x="f38" y="f37"/>
                </a:moveTo>
                <a:arcTo wR="f47" hR="f48" stAng="f81" swAng="f64"/>
                <a:lnTo>
                  <a:pt x="f37" y="f44"/>
                </a:lnTo>
                <a:arcTo wR="f48" hR="f65" stAng="f90" swAng="f68"/>
                <a:lnTo>
                  <a:pt x="f45" y="f39"/>
                </a:lnTo>
                <a:arcTo wR="f69" hR="f70" stAng="f91" swAng="f86"/>
                <a:lnTo>
                  <a:pt x="f40" y="f38"/>
                </a:lnTo>
                <a:arcTo wR="f75" hR="f47" stAng="f87" swAng="f88"/>
                <a:close/>
              </a:path>
            </a:pathLst>
          </a:custGeom>
          <a:solidFill>
            <a:srgbClr val="93A299"/>
          </a:solidFill>
          <a:ln>
            <a:noFill/>
            <a:prstDash val="solid"/>
          </a:ln>
        </p:spPr>
        <p:txBody>
          <a:bodyPr vert="horz" wrap="square" lIns="91440" tIns="45720" rIns="91440" bIns="45720" anchor="ctr" anchorCtr="1" compatLnSpc="1"/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FFFFFF"/>
              </a:solidFill>
              <a:uFillTx/>
              <a:latin typeface="Century Gothic"/>
            </a:endParaRPr>
          </a:p>
        </p:txBody>
      </p:sp>
      <p:sp>
        <p:nvSpPr>
          <p:cNvPr id="4" name="Text Placeholder 2"/>
          <p:cNvSpPr txBox="1">
            <a:spLocks noGrp="1"/>
          </p:cNvSpPr>
          <p:nvPr>
            <p:ph type="body" idx="1"/>
          </p:nvPr>
        </p:nvSpPr>
        <p:spPr>
          <a:xfrm>
            <a:off x="457200" y="1752603"/>
            <a:ext cx="8229600" cy="4373566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Date Placeholder 3"/>
          <p:cNvSpPr txBox="1">
            <a:spLocks noGrp="1"/>
          </p:cNvSpPr>
          <p:nvPr>
            <p:ph type="dt" sz="half" idx="2"/>
          </p:nvPr>
        </p:nvSpPr>
        <p:spPr>
          <a:xfrm>
            <a:off x="457200" y="6356351"/>
            <a:ext cx="2133596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/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200" b="0" i="0" u="none" strike="noStrike" kern="1200" cap="none" spc="0" baseline="0">
                <a:solidFill>
                  <a:srgbClr val="564B3C"/>
                </a:solidFill>
                <a:uFillTx/>
                <a:latin typeface="Century Gothic"/>
              </a:defRPr>
            </a:lvl1pPr>
          </a:lstStyle>
          <a:p>
            <a:endParaRPr lang="es-ES"/>
          </a:p>
        </p:txBody>
      </p:sp>
      <p:sp>
        <p:nvSpPr>
          <p:cNvPr id="6" name="Footer Placeholder 4"/>
          <p:cNvSpPr txBox="1">
            <a:spLocks noGrp="1"/>
          </p:cNvSpPr>
          <p:nvPr>
            <p:ph type="ftr" sz="quarter" idx="3"/>
          </p:nvPr>
        </p:nvSpPr>
        <p:spPr>
          <a:xfrm>
            <a:off x="3124203" y="6356351"/>
            <a:ext cx="2895603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1" compatLnSpc="1"/>
          <a:lstStyle>
            <a:lvl1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200" b="0" i="0" u="none" strike="noStrike" kern="1200" cap="none" spc="0" baseline="0">
                <a:solidFill>
                  <a:srgbClr val="564B3C"/>
                </a:solidFill>
                <a:uFillTx/>
                <a:latin typeface="Century Gothic"/>
              </a:defRPr>
            </a:lvl1pPr>
          </a:lstStyle>
          <a:p>
            <a:endParaRPr lang="es-ES"/>
          </a:p>
        </p:txBody>
      </p:sp>
      <p:sp>
        <p:nvSpPr>
          <p:cNvPr id="7" name="Slide Number Placeholder 5"/>
          <p:cNvSpPr txBox="1">
            <a:spLocks noGrp="1"/>
          </p:cNvSpPr>
          <p:nvPr>
            <p:ph type="sldNum" sz="quarter" idx="4"/>
          </p:nvPr>
        </p:nvSpPr>
        <p:spPr>
          <a:xfrm>
            <a:off x="6553203" y="6356351"/>
            <a:ext cx="2133596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/>
          <a:lstStyle>
            <a:lvl1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200" b="0" i="0" u="none" strike="noStrike" kern="1200" cap="none" spc="0" baseline="0">
                <a:solidFill>
                  <a:srgbClr val="564B3C"/>
                </a:solidFill>
                <a:uFillTx/>
                <a:latin typeface="Century Gothic"/>
              </a:defRPr>
            </a:lvl1pPr>
          </a:lstStyle>
          <a:p>
            <a:fld id="{2F576617-B213-481D-BC74-19F138F01792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8" name="Rectangle 8"/>
          <p:cNvSpPr/>
          <p:nvPr/>
        </p:nvSpPr>
        <p:spPr>
          <a:xfrm>
            <a:off x="274320" y="278169"/>
            <a:ext cx="8595360" cy="1325879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  <a:prstDash val="solid"/>
          </a:ln>
        </p:spPr>
        <p:txBody>
          <a:bodyPr vert="horz" wrap="square" lIns="91440" tIns="45720" rIns="91440" bIns="45720" anchor="ctr" anchorCtr="1" compatLnSpc="1"/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FFFFFF"/>
              </a:solidFill>
              <a:uFillTx/>
              <a:latin typeface="Century Gothic"/>
            </a:endParaRPr>
          </a:p>
        </p:txBody>
      </p:sp>
      <p:sp>
        <p:nvSpPr>
          <p:cNvPr id="9" name="Rectangle 9"/>
          <p:cNvSpPr/>
          <p:nvPr/>
        </p:nvSpPr>
        <p:spPr>
          <a:xfrm>
            <a:off x="372864" y="372864"/>
            <a:ext cx="8380521" cy="1118585"/>
          </a:xfrm>
          <a:prstGeom prst="rect">
            <a:avLst/>
          </a:prstGeom>
          <a:solidFill>
            <a:srgbClr val="FFFFFF"/>
          </a:solidFill>
          <a:ln>
            <a:noFill/>
            <a:prstDash val="solid"/>
          </a:ln>
        </p:spPr>
        <p:txBody>
          <a:bodyPr vert="horz" wrap="square" lIns="91440" tIns="45720" rIns="91440" bIns="45720" anchor="ctr" anchorCtr="1" compatLnSpc="1"/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FFFFFF"/>
              </a:solidFill>
              <a:uFillTx/>
              <a:latin typeface="Century Gothic"/>
            </a:endParaRPr>
          </a:p>
        </p:txBody>
      </p:sp>
      <p:sp>
        <p:nvSpPr>
          <p:cNvPr id="10" name="Title Placeholder 1"/>
          <p:cNvSpPr txBox="1">
            <a:spLocks noGrp="1"/>
          </p:cNvSpPr>
          <p:nvPr>
            <p:ph type="title"/>
          </p:nvPr>
        </p:nvSpPr>
        <p:spPr>
          <a:xfrm>
            <a:off x="426128" y="408371"/>
            <a:ext cx="8260671" cy="1039425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1" compatLnSpc="1"/>
          <a:lstStyle/>
          <a:p>
            <a:pPr lvl="0"/>
            <a:r>
              <a:rPr lang="es-ES" smtClean="0"/>
              <a:t>Haga clic para modificar el estilo de título del patrón</a:t>
            </a: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2" r:id="rId1"/>
    <p:sldLayoutId id="2147483813" r:id="rId2"/>
    <p:sldLayoutId id="2147483814" r:id="rId3"/>
    <p:sldLayoutId id="2147483815" r:id="rId4"/>
    <p:sldLayoutId id="2147483816" r:id="rId5"/>
    <p:sldLayoutId id="2147483817" r:id="rId6"/>
    <p:sldLayoutId id="2147483818" r:id="rId7"/>
    <p:sldLayoutId id="2147483819" r:id="rId8"/>
    <p:sldLayoutId id="2147483820" r:id="rId9"/>
    <p:sldLayoutId id="2147483821" r:id="rId10"/>
    <p:sldLayoutId id="2147483822" r:id="rId11"/>
    <p:sldLayoutId id="2147483823" r:id="rId12"/>
  </p:sldLayoutIdLst>
  <p:transition spd="med">
    <p:fade/>
  </p:transition>
  <p:timing>
    <p:tnLst>
      <p:par>
        <p:cTn id="1" dur="indefinite" restart="never" nodeType="tmRoot"/>
      </p:par>
    </p:tnLst>
  </p:timing>
  <p:txStyles>
    <p:titleStyle>
      <a:lvl1pPr marL="0" marR="0" lvl="0" indent="0" algn="ctr" defTabSz="914400" rtl="0" eaLnBrk="1" fontAlgn="auto" hangingPunct="1">
        <a:lnSpc>
          <a:spcPct val="100000"/>
        </a:lnSpc>
        <a:spcBef>
          <a:spcPts val="0"/>
        </a:spcBef>
        <a:spcAft>
          <a:spcPts val="0"/>
        </a:spcAft>
        <a:buNone/>
        <a:tabLst/>
        <a:defRPr lang="en-US" sz="3500" b="0" i="0" u="none" strike="noStrike" kern="1200" cap="all" spc="0" baseline="0">
          <a:solidFill>
            <a:srgbClr val="6B7D72"/>
          </a:solidFill>
          <a:uFillTx/>
          <a:latin typeface="Book Antiqua"/>
        </a:defRPr>
      </a:lvl1pPr>
    </p:titleStyle>
    <p:bodyStyle>
      <a:lvl1pPr marL="342900" marR="0" lvl="0" indent="-228600" algn="l" defTabSz="914400" rtl="0" eaLnBrk="1" fontAlgn="auto" hangingPunct="1">
        <a:lnSpc>
          <a:spcPct val="100000"/>
        </a:lnSpc>
        <a:spcBef>
          <a:spcPts val="600"/>
        </a:spcBef>
        <a:spcAft>
          <a:spcPts val="0"/>
        </a:spcAft>
        <a:buClr>
          <a:srgbClr val="93A299"/>
        </a:buClr>
        <a:buSzPct val="100000"/>
        <a:buFont typeface="Arial" pitchFamily="34"/>
        <a:buChar char="•"/>
        <a:tabLst/>
        <a:defRPr lang="en-US" sz="2400" b="0" i="0" u="none" strike="noStrike" kern="1200" cap="none" spc="0" baseline="0">
          <a:solidFill>
            <a:srgbClr val="564B3C"/>
          </a:solidFill>
          <a:uFillTx/>
          <a:latin typeface="Century Gothic"/>
        </a:defRPr>
      </a:lvl1pPr>
      <a:lvl2pPr marL="640080" marR="0" lvl="1" indent="-228600" algn="l" defTabSz="914400" rtl="0" eaLnBrk="1" fontAlgn="auto" hangingPunct="1">
        <a:lnSpc>
          <a:spcPct val="100000"/>
        </a:lnSpc>
        <a:spcBef>
          <a:spcPts val="500"/>
        </a:spcBef>
        <a:spcAft>
          <a:spcPts val="0"/>
        </a:spcAft>
        <a:buClr>
          <a:srgbClr val="CF543F"/>
        </a:buClr>
        <a:buSzPct val="100000"/>
        <a:buFont typeface="Arial" pitchFamily="34"/>
        <a:buChar char="•"/>
        <a:tabLst/>
        <a:defRPr lang="en-US" sz="2000" b="0" i="0" u="none" strike="noStrike" kern="1200" cap="none" spc="0" baseline="0">
          <a:solidFill>
            <a:srgbClr val="564B3C"/>
          </a:solidFill>
          <a:uFillTx/>
          <a:latin typeface="Century Gothic"/>
        </a:defRPr>
      </a:lvl2pPr>
      <a:lvl3pPr marL="914400" marR="0" lvl="2" indent="-228600" algn="l" defTabSz="914400" rtl="0" eaLnBrk="1" fontAlgn="auto" hangingPunct="1">
        <a:lnSpc>
          <a:spcPct val="100000"/>
        </a:lnSpc>
        <a:spcBef>
          <a:spcPts val="400"/>
        </a:spcBef>
        <a:spcAft>
          <a:spcPts val="0"/>
        </a:spcAft>
        <a:buClr>
          <a:srgbClr val="B5AE53"/>
        </a:buClr>
        <a:buSzPct val="100000"/>
        <a:buFont typeface="Arial" pitchFamily="34"/>
        <a:buChar char="•"/>
        <a:tabLst/>
        <a:defRPr lang="en-US" sz="1800" b="0" i="0" u="none" strike="noStrike" kern="1200" cap="none" spc="0" baseline="0">
          <a:solidFill>
            <a:srgbClr val="564B3C"/>
          </a:solidFill>
          <a:uFillTx/>
          <a:latin typeface="Century Gothic"/>
        </a:defRPr>
      </a:lvl3pPr>
      <a:lvl4pPr marL="1280159" marR="0" lvl="3" indent="-228600" algn="l" defTabSz="914400" rtl="0" eaLnBrk="1" fontAlgn="auto" hangingPunct="1">
        <a:lnSpc>
          <a:spcPct val="100000"/>
        </a:lnSpc>
        <a:spcBef>
          <a:spcPts val="400"/>
        </a:spcBef>
        <a:spcAft>
          <a:spcPts val="0"/>
        </a:spcAft>
        <a:buClr>
          <a:srgbClr val="848058"/>
        </a:buClr>
        <a:buSzPct val="100000"/>
        <a:buFont typeface="Arial" pitchFamily="34"/>
        <a:buChar char="•"/>
        <a:tabLst/>
        <a:defRPr lang="en-US" sz="1600" b="0" i="0" u="none" strike="noStrike" kern="1200" cap="none" spc="0" baseline="0">
          <a:solidFill>
            <a:srgbClr val="564B3C"/>
          </a:solidFill>
          <a:uFillTx/>
          <a:latin typeface="Century Gothic"/>
        </a:defRPr>
      </a:lvl4pPr>
      <a:lvl5pPr marL="1554479" marR="0" lvl="4" indent="-228600" algn="l" defTabSz="914400" rtl="0" eaLnBrk="1" fontAlgn="auto" hangingPunct="1">
        <a:lnSpc>
          <a:spcPct val="100000"/>
        </a:lnSpc>
        <a:spcBef>
          <a:spcPts val="400"/>
        </a:spcBef>
        <a:spcAft>
          <a:spcPts val="0"/>
        </a:spcAft>
        <a:buClr>
          <a:srgbClr val="E8B54D"/>
        </a:buClr>
        <a:buSzPct val="100000"/>
        <a:buFont typeface="Arial" pitchFamily="34"/>
        <a:buChar char="•"/>
        <a:tabLst/>
        <a:defRPr lang="en-US" sz="1600" b="0" i="0" u="none" strike="noStrike" kern="1200" cap="none" spc="0" baseline="0">
          <a:solidFill>
            <a:srgbClr val="564B3C"/>
          </a:solidFill>
          <a:uFillTx/>
          <a:latin typeface="Century Gothic"/>
        </a:defRPr>
      </a:lvl5pPr>
    </p:bodyStyle>
    <p:otherStyle/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r>
              <a:rPr lang="es-CL" sz="1600" b="1" dirty="0">
                <a:solidFill>
                  <a:srgbClr val="002060"/>
                </a:solidFill>
              </a:rPr>
              <a:t>Carlos Olivares</a:t>
            </a:r>
          </a:p>
          <a:p>
            <a:r>
              <a:rPr lang="es-CL" sz="1600" b="1" dirty="0">
                <a:solidFill>
                  <a:srgbClr val="002060"/>
                </a:solidFill>
              </a:rPr>
              <a:t>colivares66@Gmail.com</a:t>
            </a:r>
          </a:p>
        </p:txBody>
      </p:sp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04059" y="3188076"/>
            <a:ext cx="6858000" cy="1170263"/>
          </a:xfrm>
        </p:spPr>
        <p:txBody>
          <a:bodyPr>
            <a:normAutofit/>
          </a:bodyPr>
          <a:lstStyle/>
          <a:p>
            <a:r>
              <a:rPr lang="es-CL" sz="2800" b="1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NECESIDAD DE INFORMACION PARA EL PROCESO DE AUTOEVALUACION</a:t>
            </a:r>
          </a:p>
        </p:txBody>
      </p:sp>
      <p:pic>
        <p:nvPicPr>
          <p:cNvPr id="23556" name="Picture 4" descr="http://www.wix.com/blog/file/2013/03/woxk-space4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734013" y="3112367"/>
            <a:ext cx="883514" cy="216361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53945832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3209353" y="2967335"/>
            <a:ext cx="272529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Gracias</a:t>
            </a:r>
          </a:p>
        </p:txBody>
      </p:sp>
    </p:spTree>
    <p:extLst>
      <p:ext uri="{BB962C8B-B14F-4D97-AF65-F5344CB8AC3E}">
        <p14:creationId xmlns:p14="http://schemas.microsoft.com/office/powerpoint/2010/main" val="1957585744"/>
      </p:ext>
    </p:extLst>
  </p:cSld>
  <p:clrMapOvr>
    <a:masterClrMapping/>
  </p:clrMapOvr>
  <p:transition spd="med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sz="2800" b="1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Tipos de Información</a:t>
            </a:r>
          </a:p>
        </p:txBody>
      </p:sp>
      <p:sp>
        <p:nvSpPr>
          <p:cNvPr id="4" name="3 Rectángulo"/>
          <p:cNvSpPr/>
          <p:nvPr/>
        </p:nvSpPr>
        <p:spPr>
          <a:xfrm>
            <a:off x="277092" y="4973782"/>
            <a:ext cx="3158836" cy="160712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2400" dirty="0" smtClean="0">
                <a:solidFill>
                  <a:srgbClr val="002060"/>
                </a:solidFill>
              </a:rPr>
              <a:t>Colectados desde las fuentes de </a:t>
            </a:r>
          </a:p>
          <a:p>
            <a:pPr algn="ctr"/>
            <a:r>
              <a:rPr lang="es-MX" sz="2400" dirty="0" smtClean="0">
                <a:solidFill>
                  <a:srgbClr val="002060"/>
                </a:solidFill>
              </a:rPr>
              <a:t>Información de la institución</a:t>
            </a:r>
            <a:endParaRPr lang="es-MX" sz="2400" dirty="0">
              <a:solidFill>
                <a:srgbClr val="002060"/>
              </a:solidFill>
            </a:endParaRPr>
          </a:p>
        </p:txBody>
      </p:sp>
      <p:sp>
        <p:nvSpPr>
          <p:cNvPr id="5" name="4 Rectángulo"/>
          <p:cNvSpPr/>
          <p:nvPr/>
        </p:nvSpPr>
        <p:spPr>
          <a:xfrm>
            <a:off x="5638800" y="4973782"/>
            <a:ext cx="3158836" cy="162098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2400" dirty="0" smtClean="0">
                <a:solidFill>
                  <a:srgbClr val="002060"/>
                </a:solidFill>
              </a:rPr>
              <a:t>Son reunidas desde las personas o vía instrumentos</a:t>
            </a:r>
            <a:endParaRPr lang="es-MX" sz="2400" dirty="0">
              <a:solidFill>
                <a:srgbClr val="002060"/>
              </a:solidFill>
            </a:endParaRPr>
          </a:p>
        </p:txBody>
      </p:sp>
      <p:sp>
        <p:nvSpPr>
          <p:cNvPr id="6" name="5 Flecha derecha"/>
          <p:cNvSpPr/>
          <p:nvPr/>
        </p:nvSpPr>
        <p:spPr>
          <a:xfrm rot="7522297">
            <a:off x="1801234" y="3737475"/>
            <a:ext cx="2092037" cy="764267"/>
          </a:xfrm>
          <a:prstGeom prst="rightArrow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7" name="6 Flecha derecha"/>
          <p:cNvSpPr/>
          <p:nvPr/>
        </p:nvSpPr>
        <p:spPr>
          <a:xfrm rot="2471702">
            <a:off x="5164559" y="3753664"/>
            <a:ext cx="2092037" cy="806724"/>
          </a:xfrm>
          <a:prstGeom prst="rightArrow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8" name="7 CuadroTexto"/>
          <p:cNvSpPr txBox="1"/>
          <p:nvPr/>
        </p:nvSpPr>
        <p:spPr>
          <a:xfrm rot="18299239">
            <a:off x="2018469" y="3877163"/>
            <a:ext cx="17960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dirty="0" smtClean="0"/>
              <a:t>HECHOS</a:t>
            </a:r>
            <a:endParaRPr lang="es-MX" dirty="0"/>
          </a:p>
        </p:txBody>
      </p:sp>
      <p:sp>
        <p:nvSpPr>
          <p:cNvPr id="9" name="8 CuadroTexto"/>
          <p:cNvSpPr txBox="1"/>
          <p:nvPr/>
        </p:nvSpPr>
        <p:spPr>
          <a:xfrm rot="2468578">
            <a:off x="5218870" y="3904872"/>
            <a:ext cx="17960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 smtClean="0"/>
              <a:t>OPINIONES</a:t>
            </a:r>
            <a:endParaRPr lang="es-MX" dirty="0"/>
          </a:p>
        </p:txBody>
      </p:sp>
      <p:pic>
        <p:nvPicPr>
          <p:cNvPr id="13" name="Picture 2" descr="http://montanismo.org/revista/wp-content/uploads/2013/07/mucha-informaci%C3%B3n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463637" y="1710605"/>
            <a:ext cx="2008908" cy="1506681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892019119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8650" y="586799"/>
            <a:ext cx="7886700" cy="708301"/>
          </a:xfrm>
        </p:spPr>
        <p:txBody>
          <a:bodyPr/>
          <a:lstStyle/>
          <a:p>
            <a:r>
              <a:rPr lang="es-CL" sz="2800" b="1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Tipos de Información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65414" y="1792659"/>
            <a:ext cx="8473786" cy="4663560"/>
          </a:xfrm>
        </p:spPr>
        <p:txBody>
          <a:bodyPr/>
          <a:lstStyle/>
          <a:p>
            <a:pPr marL="0" indent="0">
              <a:buBlip>
                <a:blip r:embed="rId2"/>
              </a:buBlip>
            </a:pPr>
            <a:r>
              <a:rPr lang="es-CL" dirty="0" smtClean="0">
                <a:solidFill>
                  <a:srgbClr val="002060"/>
                </a:solidFill>
                <a:latin typeface="+mn-lt"/>
              </a:rPr>
              <a:t> La </a:t>
            </a:r>
            <a:r>
              <a:rPr lang="es-CL" dirty="0">
                <a:solidFill>
                  <a:srgbClr val="002060"/>
                </a:solidFill>
                <a:latin typeface="+mn-lt"/>
              </a:rPr>
              <a:t>información usada en el autoestudio  se relaciona a dos clases de materias</a:t>
            </a:r>
            <a:r>
              <a:rPr lang="es-CL" dirty="0" smtClean="0">
                <a:solidFill>
                  <a:srgbClr val="002060"/>
                </a:solidFill>
                <a:latin typeface="+mn-lt"/>
              </a:rPr>
              <a:t>:</a:t>
            </a:r>
          </a:p>
          <a:p>
            <a:pPr algn="just"/>
            <a:r>
              <a:rPr lang="es-CL" dirty="0" smtClean="0">
                <a:solidFill>
                  <a:srgbClr val="002060"/>
                </a:solidFill>
                <a:latin typeface="+mn-lt"/>
              </a:rPr>
              <a:t>Descripción </a:t>
            </a:r>
            <a:r>
              <a:rPr lang="es-CL" dirty="0">
                <a:solidFill>
                  <a:srgbClr val="002060"/>
                </a:solidFill>
                <a:latin typeface="+mn-lt"/>
              </a:rPr>
              <a:t>de cosas (</a:t>
            </a:r>
            <a:r>
              <a:rPr lang="es-CL" b="1" dirty="0">
                <a:solidFill>
                  <a:schemeClr val="accent6">
                    <a:lumMod val="75000"/>
                  </a:schemeClr>
                </a:solidFill>
                <a:latin typeface="+mn-lt"/>
              </a:rPr>
              <a:t>tamaños, tendencias, carga de trabajo, créditos, grados</a:t>
            </a:r>
            <a:r>
              <a:rPr lang="es-CL" dirty="0">
                <a:solidFill>
                  <a:srgbClr val="002060"/>
                </a:solidFill>
                <a:latin typeface="+mn-lt"/>
              </a:rPr>
              <a:t>) </a:t>
            </a:r>
            <a:r>
              <a:rPr lang="es-CL" dirty="0" smtClean="0">
                <a:solidFill>
                  <a:srgbClr val="002060"/>
                </a:solidFill>
                <a:latin typeface="+mn-lt"/>
              </a:rPr>
              <a:t>e Información </a:t>
            </a:r>
            <a:r>
              <a:rPr lang="es-CL" dirty="0">
                <a:solidFill>
                  <a:srgbClr val="002060"/>
                </a:solidFill>
                <a:latin typeface="+mn-lt"/>
              </a:rPr>
              <a:t>acerca de ideas, temas, fortalezas y problemas.</a:t>
            </a:r>
          </a:p>
          <a:p>
            <a:endParaRPr lang="es-CL" dirty="0">
              <a:solidFill>
                <a:srgbClr val="002060"/>
              </a:solidFill>
              <a:latin typeface="+mn-lt"/>
            </a:endParaRPr>
          </a:p>
          <a:p>
            <a:pPr marL="0" indent="0">
              <a:buBlip>
                <a:blip r:embed="rId2"/>
              </a:buBlip>
            </a:pPr>
            <a:r>
              <a:rPr lang="es-CL" dirty="0" smtClean="0">
                <a:solidFill>
                  <a:srgbClr val="002060"/>
                </a:solidFill>
                <a:latin typeface="+mn-lt"/>
              </a:rPr>
              <a:t> La </a:t>
            </a:r>
            <a:r>
              <a:rPr lang="es-CL" dirty="0">
                <a:solidFill>
                  <a:srgbClr val="002060"/>
                </a:solidFill>
                <a:latin typeface="+mn-lt"/>
              </a:rPr>
              <a:t>información también puede ser acerca de:</a:t>
            </a:r>
          </a:p>
          <a:p>
            <a:r>
              <a:rPr lang="es-CL" dirty="0" smtClean="0">
                <a:solidFill>
                  <a:srgbClr val="002060"/>
                </a:solidFill>
                <a:latin typeface="+mn-lt"/>
              </a:rPr>
              <a:t>Inputs</a:t>
            </a:r>
            <a:endParaRPr lang="es-CL" dirty="0">
              <a:solidFill>
                <a:srgbClr val="002060"/>
              </a:solidFill>
              <a:latin typeface="+mn-lt"/>
            </a:endParaRPr>
          </a:p>
          <a:p>
            <a:r>
              <a:rPr lang="es-CL" dirty="0">
                <a:solidFill>
                  <a:srgbClr val="002060"/>
                </a:solidFill>
                <a:latin typeface="+mn-lt"/>
              </a:rPr>
              <a:t>Procesos</a:t>
            </a:r>
          </a:p>
          <a:p>
            <a:r>
              <a:rPr lang="es-CL" dirty="0">
                <a:solidFill>
                  <a:srgbClr val="002060"/>
                </a:solidFill>
                <a:latin typeface="+mn-lt"/>
              </a:rPr>
              <a:t>Outputs</a:t>
            </a:r>
          </a:p>
          <a:p>
            <a:endParaRPr lang="es-CL" dirty="0">
              <a:solidFill>
                <a:srgbClr val="002060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519709669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092614"/>
          </a:xfrm>
        </p:spPr>
        <p:txBody>
          <a:bodyPr>
            <a:normAutofit/>
          </a:bodyPr>
          <a:lstStyle/>
          <a:p>
            <a:r>
              <a:rPr lang="es-CL" sz="2800" b="1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Instrumentos para la recolección de información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29490" y="2029695"/>
            <a:ext cx="8229600" cy="519542"/>
          </a:xfrm>
        </p:spPr>
        <p:txBody>
          <a:bodyPr/>
          <a:lstStyle/>
          <a:p>
            <a:pPr marL="0" indent="0">
              <a:buNone/>
            </a:pPr>
            <a:r>
              <a:rPr lang="es-CL" dirty="0">
                <a:solidFill>
                  <a:srgbClr val="002060"/>
                </a:solidFill>
                <a:latin typeface="+mn-lt"/>
              </a:rPr>
              <a:t>Problemas potenciales en el uso de instrumentos:</a:t>
            </a:r>
          </a:p>
          <a:p>
            <a:pPr marL="0" indent="0">
              <a:buNone/>
            </a:pPr>
            <a:endParaRPr lang="es-CL" dirty="0"/>
          </a:p>
        </p:txBody>
      </p:sp>
      <p:sp>
        <p:nvSpPr>
          <p:cNvPr id="5" name="4 Rectángulo redondeado"/>
          <p:cNvSpPr/>
          <p:nvPr/>
        </p:nvSpPr>
        <p:spPr>
          <a:xfrm>
            <a:off x="1233056" y="3200400"/>
            <a:ext cx="6899563" cy="720436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514350" indent="-514350" algn="just"/>
            <a:r>
              <a:rPr lang="es-CL" dirty="0" smtClean="0">
                <a:solidFill>
                  <a:srgbClr val="002060"/>
                </a:solidFill>
              </a:rPr>
              <a:t>1</a:t>
            </a:r>
            <a:r>
              <a:rPr lang="es-CL" sz="2400" dirty="0" smtClean="0">
                <a:solidFill>
                  <a:srgbClr val="002060"/>
                </a:solidFill>
              </a:rPr>
              <a:t>.Desarrollar instrumentos útiles implican experiencia y tiempo.</a:t>
            </a:r>
          </a:p>
        </p:txBody>
      </p:sp>
      <p:sp>
        <p:nvSpPr>
          <p:cNvPr id="6" name="5 Rectángulo redondeado"/>
          <p:cNvSpPr/>
          <p:nvPr/>
        </p:nvSpPr>
        <p:spPr>
          <a:xfrm>
            <a:off x="1233054" y="4599709"/>
            <a:ext cx="6899563" cy="609600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514350" indent="-514350" algn="just"/>
            <a:r>
              <a:rPr lang="es-CL" sz="2400" dirty="0" smtClean="0">
                <a:solidFill>
                  <a:srgbClr val="002060"/>
                </a:solidFill>
              </a:rPr>
              <a:t>2. Los instrumentos se convierten en el foco.</a:t>
            </a:r>
            <a:endParaRPr lang="es-CL" sz="2400" dirty="0">
              <a:solidFill>
                <a:srgbClr val="002060"/>
              </a:solidFill>
            </a:endParaRPr>
          </a:p>
        </p:txBody>
      </p:sp>
      <p:sp>
        <p:nvSpPr>
          <p:cNvPr id="17" name="16 Flecha derecha"/>
          <p:cNvSpPr/>
          <p:nvPr/>
        </p:nvSpPr>
        <p:spPr>
          <a:xfrm>
            <a:off x="692727" y="3255818"/>
            <a:ext cx="415636" cy="277091"/>
          </a:xfrm>
          <a:prstGeom prst="rightArrow">
            <a:avLst/>
          </a:prstGeom>
          <a:solidFill>
            <a:schemeClr val="accent2">
              <a:lumMod val="75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8" name="17 Flecha derecha"/>
          <p:cNvSpPr/>
          <p:nvPr/>
        </p:nvSpPr>
        <p:spPr>
          <a:xfrm>
            <a:off x="665019" y="4752109"/>
            <a:ext cx="415636" cy="263236"/>
          </a:xfrm>
          <a:prstGeom prst="rightArrow">
            <a:avLst/>
          </a:prstGeom>
          <a:solidFill>
            <a:schemeClr val="accent2">
              <a:lumMod val="75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9" name="18 Rectángulo"/>
          <p:cNvSpPr/>
          <p:nvPr/>
        </p:nvSpPr>
        <p:spPr>
          <a:xfrm>
            <a:off x="568036" y="2493818"/>
            <a:ext cx="124691" cy="2452255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78170915"/>
      </p:ext>
    </p:extLst>
  </p:cSld>
  <p:clrMapOvr>
    <a:masterClrMapping/>
  </p:clrMapOvr>
  <p:transition spd="med"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026353"/>
          </a:xfrm>
        </p:spPr>
        <p:txBody>
          <a:bodyPr>
            <a:normAutofit/>
          </a:bodyPr>
          <a:lstStyle/>
          <a:p>
            <a:r>
              <a:rPr lang="es-CL" sz="2800" b="1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Tipos generales de Instrumentos</a:t>
            </a:r>
          </a:p>
        </p:txBody>
      </p:sp>
      <p:graphicFrame>
        <p:nvGraphicFramePr>
          <p:cNvPr id="4" name="Marcador de conteni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82035919"/>
              </p:ext>
            </p:extLst>
          </p:nvPr>
        </p:nvGraphicFramePr>
        <p:xfrm>
          <a:off x="387928" y="2362199"/>
          <a:ext cx="8229600" cy="2682240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50800" dir="5400000" algn="ctr" rotWithShape="0">
                    <a:schemeClr val="accent3">
                      <a:lumMod val="20000"/>
                      <a:lumOff val="80000"/>
                    </a:schemeClr>
                  </a:outerShdw>
                </a:effectLst>
                <a:tableStyleId>{5C22544A-7EE6-4342-B048-85BDC9FD1C3A}</a:tableStyleId>
              </a:tblPr>
              <a:tblGrid>
                <a:gridCol w="1330036">
                  <a:extLst>
                    <a:ext uri="{9D8B030D-6E8A-4147-A177-3AD203B41FA5}">
                      <a16:colId xmlns:a16="http://schemas.microsoft.com/office/drawing/2014/main" xmlns="" val="3690700088"/>
                    </a:ext>
                  </a:extLst>
                </a:gridCol>
                <a:gridCol w="2380284">
                  <a:extLst>
                    <a:ext uri="{9D8B030D-6E8A-4147-A177-3AD203B41FA5}">
                      <a16:colId xmlns:a16="http://schemas.microsoft.com/office/drawing/2014/main" xmlns="" val="1984960883"/>
                    </a:ext>
                  </a:extLst>
                </a:gridCol>
                <a:gridCol w="2461879">
                  <a:extLst>
                    <a:ext uri="{9D8B030D-6E8A-4147-A177-3AD203B41FA5}">
                      <a16:colId xmlns:a16="http://schemas.microsoft.com/office/drawing/2014/main" xmlns="" val="3757976971"/>
                    </a:ext>
                  </a:extLst>
                </a:gridCol>
                <a:gridCol w="2057401">
                  <a:extLst>
                    <a:ext uri="{9D8B030D-6E8A-4147-A177-3AD203B41FA5}">
                      <a16:colId xmlns:a16="http://schemas.microsoft.com/office/drawing/2014/main" xmlns="" val="209544954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 marL="71563" marR="71563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CL" sz="2000" dirty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Input</a:t>
                      </a:r>
                    </a:p>
                  </a:txBody>
                  <a:tcPr marL="71563" marR="71563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CL" sz="2000" dirty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Proceso</a:t>
                      </a:r>
                    </a:p>
                  </a:txBody>
                  <a:tcPr marL="71563" marR="71563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CL" sz="2000" dirty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Resultados</a:t>
                      </a:r>
                    </a:p>
                  </a:txBody>
                  <a:tcPr marL="71563" marR="71563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18911867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CL" b="1" dirty="0">
                          <a:solidFill>
                            <a:srgbClr val="002060"/>
                          </a:solidFill>
                        </a:rPr>
                        <a:t>Institucional</a:t>
                      </a:r>
                    </a:p>
                  </a:txBody>
                  <a:tcPr marL="71563" marR="71563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s-CL" b="1" dirty="0">
                          <a:solidFill>
                            <a:srgbClr val="002060"/>
                          </a:solidFill>
                        </a:rPr>
                        <a:t>Encuestas a estudiantes de enseñanza secundaria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s-CL" b="1" dirty="0">
                          <a:solidFill>
                            <a:srgbClr val="002060"/>
                          </a:solidFill>
                        </a:rPr>
                        <a:t>Encuestas a empleadores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s-CL" b="1" dirty="0">
                          <a:solidFill>
                            <a:srgbClr val="002060"/>
                          </a:solidFill>
                        </a:rPr>
                        <a:t>Test de habilidades básicas</a:t>
                      </a:r>
                    </a:p>
                  </a:txBody>
                  <a:tcPr marL="71563" marR="71563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s-CL" b="1" dirty="0">
                          <a:solidFill>
                            <a:srgbClr val="002060"/>
                          </a:solidFill>
                        </a:rPr>
                        <a:t>Reacciones de los estudiantes a servicios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s-CL" b="1" dirty="0">
                          <a:solidFill>
                            <a:srgbClr val="002060"/>
                          </a:solidFill>
                        </a:rPr>
                        <a:t>Encuestas</a:t>
                      </a:r>
                      <a:r>
                        <a:rPr lang="es-CL" b="1" baseline="0" dirty="0">
                          <a:solidFill>
                            <a:srgbClr val="002060"/>
                          </a:solidFill>
                        </a:rPr>
                        <a:t> acerca del entrono de estudio y funcionamiento.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lang="es-CL" b="1" dirty="0">
                        <a:solidFill>
                          <a:srgbClr val="002060"/>
                        </a:solidFill>
                      </a:endParaRPr>
                    </a:p>
                  </a:txBody>
                  <a:tcPr marL="71563" marR="71563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s-CL" b="1" dirty="0">
                          <a:solidFill>
                            <a:srgbClr val="002060"/>
                          </a:solidFill>
                        </a:rPr>
                        <a:t>Pruebas</a:t>
                      </a:r>
                      <a:r>
                        <a:rPr lang="es-CL" b="1" baseline="0" dirty="0">
                          <a:solidFill>
                            <a:srgbClr val="002060"/>
                          </a:solidFill>
                        </a:rPr>
                        <a:t> de habilidades básicas y aprendizaje.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s-CL" b="1" baseline="0" dirty="0">
                          <a:solidFill>
                            <a:srgbClr val="002060"/>
                          </a:solidFill>
                        </a:rPr>
                        <a:t>Encuestas de egresados.</a:t>
                      </a:r>
                      <a:endParaRPr lang="es-CL" b="1" dirty="0">
                        <a:solidFill>
                          <a:srgbClr val="002060"/>
                        </a:solidFill>
                      </a:endParaRPr>
                    </a:p>
                  </a:txBody>
                  <a:tcPr marL="71563" marR="71563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62681389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33969241"/>
      </p:ext>
    </p:extLst>
  </p:cSld>
  <p:clrMapOvr>
    <a:masterClrMapping/>
  </p:clrMapOvr>
  <p:transition spd="med"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052858"/>
          </a:xfrm>
        </p:spPr>
        <p:txBody>
          <a:bodyPr>
            <a:normAutofit/>
          </a:bodyPr>
          <a:lstStyle/>
          <a:p>
            <a:r>
              <a:rPr lang="es-CL" sz="2800" b="1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Construyendo un instrumento para graduados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 algn="just">
              <a:buBlip>
                <a:blip r:embed="rId2"/>
              </a:buBlip>
            </a:pPr>
            <a:r>
              <a:rPr lang="es-CL" dirty="0">
                <a:solidFill>
                  <a:srgbClr val="002060"/>
                </a:solidFill>
                <a:latin typeface="+mn-lt"/>
              </a:rPr>
              <a:t>Características básicas:  Fecha de la cohorte, fecha graduación, sexo, grado, promedio graduación, etc.</a:t>
            </a:r>
          </a:p>
          <a:p>
            <a:pPr marL="514350" indent="-514350" algn="just">
              <a:buBlip>
                <a:blip r:embed="rId2"/>
              </a:buBlip>
            </a:pPr>
            <a:r>
              <a:rPr lang="es-CL" dirty="0">
                <a:solidFill>
                  <a:srgbClr val="002060"/>
                </a:solidFill>
                <a:latin typeface="+mn-lt"/>
              </a:rPr>
              <a:t>Actividades realizadas después de graduarse. Relacionadas a las metas y propósitos institucionales.</a:t>
            </a:r>
          </a:p>
          <a:p>
            <a:pPr marL="514350" indent="-514350" algn="just">
              <a:buBlip>
                <a:blip r:embed="rId2"/>
              </a:buBlip>
            </a:pPr>
            <a:r>
              <a:rPr lang="es-CL" dirty="0">
                <a:solidFill>
                  <a:srgbClr val="002060"/>
                </a:solidFill>
                <a:latin typeface="+mn-lt"/>
              </a:rPr>
              <a:t>Opiniones acerca de lo que su paso por la institución le ayudo a lograr sus metas.</a:t>
            </a:r>
          </a:p>
          <a:p>
            <a:pPr marL="514350" indent="-514350" algn="just">
              <a:buBlip>
                <a:blip r:embed="rId2"/>
              </a:buBlip>
            </a:pPr>
            <a:r>
              <a:rPr lang="es-CL" dirty="0">
                <a:solidFill>
                  <a:srgbClr val="002060"/>
                </a:solidFill>
                <a:latin typeface="+mn-lt"/>
              </a:rPr>
              <a:t>Opiniones acerca del impacto de la institución sobre los graduados.</a:t>
            </a:r>
          </a:p>
          <a:p>
            <a:pPr marL="514350" indent="-514350" algn="just">
              <a:buBlip>
                <a:blip r:embed="rId2"/>
              </a:buBlip>
            </a:pPr>
            <a:r>
              <a:rPr lang="es-CL" dirty="0">
                <a:solidFill>
                  <a:srgbClr val="002060"/>
                </a:solidFill>
                <a:latin typeface="+mn-lt"/>
              </a:rPr>
              <a:t>Sugerencias para mejorar la institución</a:t>
            </a:r>
            <a:r>
              <a:rPr lang="es-CL" dirty="0" smtClean="0">
                <a:solidFill>
                  <a:srgbClr val="002060"/>
                </a:solidFill>
                <a:latin typeface="+mn-lt"/>
              </a:rPr>
              <a:t>.</a:t>
            </a:r>
            <a:endParaRPr lang="es-CL" dirty="0">
              <a:solidFill>
                <a:srgbClr val="002060"/>
              </a:solidFill>
              <a:latin typeface="+mn-lt"/>
            </a:endParaRPr>
          </a:p>
          <a:p>
            <a:pPr marL="514350" indent="-514350" algn="just">
              <a:buBlip>
                <a:blip r:embed="rId2"/>
              </a:buBlip>
            </a:pPr>
            <a:r>
              <a:rPr lang="es-CL" dirty="0">
                <a:solidFill>
                  <a:srgbClr val="002060"/>
                </a:solidFill>
                <a:latin typeface="+mn-lt"/>
              </a:rPr>
              <a:t>Comentarios generales.</a:t>
            </a:r>
          </a:p>
        </p:txBody>
      </p:sp>
      <p:pic>
        <p:nvPicPr>
          <p:cNvPr id="5" name="Picture 2" descr="https://encrypted-tbn3.gstatic.com/images?q=tbn:ANd9GcS_PVOavIYWhndcO6Jo2bgfz8fPh78acWXRHwZBxxv6BXCTlUkgK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40583" y="4584845"/>
            <a:ext cx="2854036" cy="210048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034523791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7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7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7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7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7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2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2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90104" y="531381"/>
            <a:ext cx="7886700" cy="814318"/>
          </a:xfrm>
        </p:spPr>
        <p:txBody>
          <a:bodyPr>
            <a:normAutofit/>
          </a:bodyPr>
          <a:lstStyle/>
          <a:p>
            <a:r>
              <a:rPr lang="es-CL" sz="2800" b="1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Instrumento de propósito general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628650" y="1731818"/>
            <a:ext cx="7886700" cy="4947278"/>
          </a:xfrm>
        </p:spPr>
        <p:txBody>
          <a:bodyPr>
            <a:normAutofit lnSpcReduction="10000"/>
          </a:bodyPr>
          <a:lstStyle/>
          <a:p>
            <a:pPr marL="571500" indent="-457200" algn="just">
              <a:buBlip>
                <a:blip r:embed="rId2"/>
              </a:buBlip>
            </a:pPr>
            <a:r>
              <a:rPr lang="es-CL" dirty="0">
                <a:solidFill>
                  <a:srgbClr val="002060"/>
                </a:solidFill>
                <a:latin typeface="+mn-lt"/>
              </a:rPr>
              <a:t>Propósitos y explicaciones</a:t>
            </a:r>
          </a:p>
          <a:p>
            <a:pPr marL="571500" indent="-457200" algn="just">
              <a:buBlip>
                <a:blip r:embed="rId2"/>
              </a:buBlip>
            </a:pPr>
            <a:r>
              <a:rPr lang="es-CL" dirty="0">
                <a:solidFill>
                  <a:srgbClr val="002060"/>
                </a:solidFill>
                <a:latin typeface="+mn-lt"/>
              </a:rPr>
              <a:t>Reacciones al programa</a:t>
            </a:r>
          </a:p>
          <a:p>
            <a:pPr marL="571500" indent="-457200" algn="just">
              <a:buBlip>
                <a:blip r:embed="rId2"/>
              </a:buBlip>
            </a:pPr>
            <a:r>
              <a:rPr lang="es-CL" dirty="0">
                <a:solidFill>
                  <a:srgbClr val="002060"/>
                </a:solidFill>
                <a:latin typeface="+mn-lt"/>
              </a:rPr>
              <a:t>Reacciones a las características de los estudiantes y rendimiento</a:t>
            </a:r>
          </a:p>
          <a:p>
            <a:pPr marL="571500" indent="-457200" algn="just">
              <a:buBlip>
                <a:blip r:embed="rId2"/>
              </a:buBlip>
            </a:pPr>
            <a:r>
              <a:rPr lang="es-CL" dirty="0">
                <a:solidFill>
                  <a:srgbClr val="002060"/>
                </a:solidFill>
                <a:latin typeface="+mn-lt"/>
              </a:rPr>
              <a:t>Reacciones a la enseñanza</a:t>
            </a:r>
          </a:p>
          <a:p>
            <a:pPr marL="571500" indent="-457200" algn="just">
              <a:buBlip>
                <a:blip r:embed="rId2"/>
              </a:buBlip>
            </a:pPr>
            <a:r>
              <a:rPr lang="es-CL" dirty="0">
                <a:solidFill>
                  <a:srgbClr val="002060"/>
                </a:solidFill>
                <a:latin typeface="+mn-lt"/>
              </a:rPr>
              <a:t>Reacciones a los profesores</a:t>
            </a:r>
          </a:p>
          <a:p>
            <a:pPr marL="571500" indent="-457200" algn="just">
              <a:buBlip>
                <a:blip r:embed="rId2"/>
              </a:buBlip>
            </a:pPr>
            <a:r>
              <a:rPr lang="es-CL" dirty="0">
                <a:solidFill>
                  <a:srgbClr val="002060"/>
                </a:solidFill>
                <a:latin typeface="+mn-lt"/>
              </a:rPr>
              <a:t>Reacciones a los Servicios</a:t>
            </a:r>
          </a:p>
          <a:p>
            <a:pPr marL="571500" indent="-457200" algn="just">
              <a:buBlip>
                <a:blip r:embed="rId2"/>
              </a:buBlip>
            </a:pPr>
            <a:r>
              <a:rPr lang="es-CL" dirty="0">
                <a:solidFill>
                  <a:srgbClr val="002060"/>
                </a:solidFill>
                <a:latin typeface="+mn-lt"/>
              </a:rPr>
              <a:t>Percepciones acerca de intenciones (metas)  y resultados (logro de metas).</a:t>
            </a:r>
          </a:p>
          <a:p>
            <a:pPr marL="571500" indent="-457200" algn="just">
              <a:buBlip>
                <a:blip r:embed="rId2"/>
              </a:buBlip>
            </a:pPr>
            <a:r>
              <a:rPr lang="es-CL" dirty="0">
                <a:solidFill>
                  <a:srgbClr val="002060"/>
                </a:solidFill>
                <a:latin typeface="+mn-lt"/>
              </a:rPr>
              <a:t>Asuntos generales de la Universidad.</a:t>
            </a:r>
          </a:p>
          <a:p>
            <a:pPr marL="571500" indent="-457200" algn="just">
              <a:buBlip>
                <a:blip r:embed="rId2"/>
              </a:buBlip>
            </a:pPr>
            <a:r>
              <a:rPr lang="es-CL" dirty="0">
                <a:solidFill>
                  <a:srgbClr val="002060"/>
                </a:solidFill>
                <a:latin typeface="+mn-lt"/>
              </a:rPr>
              <a:t>Temas misceláneos locales</a:t>
            </a:r>
          </a:p>
          <a:p>
            <a:pPr marL="571500" indent="-457200" algn="just">
              <a:buBlip>
                <a:blip r:embed="rId2"/>
              </a:buBlip>
            </a:pPr>
            <a:r>
              <a:rPr lang="es-CL" dirty="0">
                <a:solidFill>
                  <a:srgbClr val="002060"/>
                </a:solidFill>
                <a:latin typeface="+mn-lt"/>
              </a:rPr>
              <a:t>Apreciación final abierta</a:t>
            </a:r>
          </a:p>
          <a:p>
            <a:endParaRPr lang="es-CL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748019254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867327"/>
          </a:xfrm>
        </p:spPr>
        <p:txBody>
          <a:bodyPr/>
          <a:lstStyle/>
          <a:p>
            <a:r>
              <a:rPr lang="es-CL" sz="2800" b="1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Entrevista a empleadores</a:t>
            </a:r>
          </a:p>
        </p:txBody>
      </p:sp>
      <p:pic>
        <p:nvPicPr>
          <p:cNvPr id="16386" name="Picture 2" descr="http://2.bp.blogspot.com/-OO_Pfgc03dM/UTeOJJj5KfI/AAAAAAAAAqY/UGV7FVEQOvk/s1600/Entrevista+43892129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6149" y="1722004"/>
            <a:ext cx="2975550" cy="2206473"/>
          </a:xfrm>
          <a:prstGeom prst="rect">
            <a:avLst/>
          </a:prstGeom>
          <a:noFill/>
        </p:spPr>
      </p:pic>
      <p:sp>
        <p:nvSpPr>
          <p:cNvPr id="5" name="4 Flecha izquierda"/>
          <p:cNvSpPr/>
          <p:nvPr/>
        </p:nvSpPr>
        <p:spPr>
          <a:xfrm>
            <a:off x="3241965" y="2410693"/>
            <a:ext cx="4572000" cy="554182"/>
          </a:xfrm>
          <a:prstGeom prst="leftArrow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b="1" dirty="0" smtClean="0">
                <a:solidFill>
                  <a:srgbClr val="002060"/>
                </a:solidFill>
              </a:rPr>
              <a:t>Entrevista semiestructurada</a:t>
            </a:r>
            <a:endParaRPr lang="es-MX" b="1" dirty="0">
              <a:solidFill>
                <a:srgbClr val="002060"/>
              </a:solidFill>
            </a:endParaRPr>
          </a:p>
        </p:txBody>
      </p:sp>
      <p:sp>
        <p:nvSpPr>
          <p:cNvPr id="16388" name="AutoShape 4" descr="https://juangem2015.files.wordpress.com/2015/03/focus-group.png"/>
          <p:cNvSpPr>
            <a:spLocks noChangeAspect="1" noChangeArrowheads="1"/>
          </p:cNvSpPr>
          <p:nvPr/>
        </p:nvSpPr>
        <p:spPr bwMode="auto">
          <a:xfrm>
            <a:off x="155575" y="-136525"/>
            <a:ext cx="296863" cy="296863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16390" name="AutoShape 6" descr="https://juangem2015.files.wordpress.com/2015/03/focus-group.png"/>
          <p:cNvSpPr>
            <a:spLocks noChangeAspect="1" noChangeArrowheads="1"/>
          </p:cNvSpPr>
          <p:nvPr/>
        </p:nvSpPr>
        <p:spPr bwMode="auto">
          <a:xfrm>
            <a:off x="155575" y="-136525"/>
            <a:ext cx="296863" cy="296863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16392" name="AutoShape 8" descr="https://juangem2015.files.wordpress.com/2015/03/focus-group.png"/>
          <p:cNvSpPr>
            <a:spLocks noChangeAspect="1" noChangeArrowheads="1"/>
          </p:cNvSpPr>
          <p:nvPr/>
        </p:nvSpPr>
        <p:spPr bwMode="auto">
          <a:xfrm>
            <a:off x="155575" y="-136525"/>
            <a:ext cx="296863" cy="296863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16394" name="AutoShape 10" descr="https://juangem2015.files.wordpress.com/2015/03/focus-group.png"/>
          <p:cNvSpPr>
            <a:spLocks noChangeAspect="1" noChangeArrowheads="1"/>
          </p:cNvSpPr>
          <p:nvPr/>
        </p:nvSpPr>
        <p:spPr bwMode="auto">
          <a:xfrm>
            <a:off x="155575" y="-136525"/>
            <a:ext cx="296863" cy="296863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16396" name="AutoShape 12" descr="https://juangem2015.files.wordpress.com/2015/03/focus-group.png"/>
          <p:cNvSpPr>
            <a:spLocks noChangeAspect="1" noChangeArrowheads="1"/>
          </p:cNvSpPr>
          <p:nvPr/>
        </p:nvSpPr>
        <p:spPr bwMode="auto">
          <a:xfrm>
            <a:off x="155575" y="-136525"/>
            <a:ext cx="296863" cy="296863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16398" name="AutoShape 14" descr="https://juangem2015.files.wordpress.com/2015/03/focus-group.png"/>
          <p:cNvSpPr>
            <a:spLocks noChangeAspect="1" noChangeArrowheads="1"/>
          </p:cNvSpPr>
          <p:nvPr/>
        </p:nvSpPr>
        <p:spPr bwMode="auto">
          <a:xfrm>
            <a:off x="155575" y="-136525"/>
            <a:ext cx="296863" cy="296863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16400" name="AutoShape 16" descr="https://juangem2015.files.wordpress.com/2015/03/focus-group.png"/>
          <p:cNvSpPr>
            <a:spLocks noChangeAspect="1" noChangeArrowheads="1"/>
          </p:cNvSpPr>
          <p:nvPr/>
        </p:nvSpPr>
        <p:spPr bwMode="auto">
          <a:xfrm>
            <a:off x="155575" y="-136525"/>
            <a:ext cx="296863" cy="296863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pic>
        <p:nvPicPr>
          <p:cNvPr id="16401" name="Picture 17" descr="C:\Users\Mtro Eduardo\Desktop\focus-group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81589" y="4200526"/>
            <a:ext cx="3333749" cy="2090124"/>
          </a:xfrm>
          <a:prstGeom prst="rect">
            <a:avLst/>
          </a:prstGeom>
          <a:noFill/>
        </p:spPr>
      </p:pic>
      <p:sp>
        <p:nvSpPr>
          <p:cNvPr id="15" name="14 Flecha derecha"/>
          <p:cNvSpPr/>
          <p:nvPr/>
        </p:nvSpPr>
        <p:spPr>
          <a:xfrm>
            <a:off x="600075" y="5029200"/>
            <a:ext cx="4429125" cy="571500"/>
          </a:xfrm>
          <a:prstGeom prst="rightArrow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b="1" dirty="0" smtClean="0">
                <a:solidFill>
                  <a:srgbClr val="002060"/>
                </a:solidFill>
              </a:rPr>
              <a:t>Grupo Focal con empleadores</a:t>
            </a:r>
            <a:endParaRPr lang="es-MX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8913084"/>
      </p:ext>
    </p:extLst>
  </p:cSld>
  <p:clrMapOvr>
    <a:masterClrMapping/>
  </p:clrMapOvr>
  <p:transition spd="med"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880579"/>
          </a:xfrm>
        </p:spPr>
        <p:txBody>
          <a:bodyPr/>
          <a:lstStyle/>
          <a:p>
            <a:r>
              <a:rPr lang="es-CL" sz="2800" b="1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Ejemplo de Matriz</a:t>
            </a:r>
          </a:p>
        </p:txBody>
      </p:sp>
      <p:graphicFrame>
        <p:nvGraphicFramePr>
          <p:cNvPr id="4" name="Marcador de conteni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4162405"/>
              </p:ext>
            </p:extLst>
          </p:nvPr>
        </p:nvGraphicFramePr>
        <p:xfrm>
          <a:off x="171450" y="1712422"/>
          <a:ext cx="8778586" cy="4937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09750">
                  <a:extLst>
                    <a:ext uri="{9D8B030D-6E8A-4147-A177-3AD203B41FA5}">
                      <a16:colId xmlns:a16="http://schemas.microsoft.com/office/drawing/2014/main" xmlns="" val="1028694329"/>
                    </a:ext>
                  </a:extLst>
                </a:gridCol>
                <a:gridCol w="2424545">
                  <a:extLst>
                    <a:ext uri="{9D8B030D-6E8A-4147-A177-3AD203B41FA5}">
                      <a16:colId xmlns:a16="http://schemas.microsoft.com/office/drawing/2014/main" xmlns="" val="405998444"/>
                    </a:ext>
                  </a:extLst>
                </a:gridCol>
                <a:gridCol w="1662545">
                  <a:extLst>
                    <a:ext uri="{9D8B030D-6E8A-4147-A177-3AD203B41FA5}">
                      <a16:colId xmlns:a16="http://schemas.microsoft.com/office/drawing/2014/main" xmlns="" val="184452153"/>
                    </a:ext>
                  </a:extLst>
                </a:gridCol>
                <a:gridCol w="2881746">
                  <a:extLst>
                    <a:ext uri="{9D8B030D-6E8A-4147-A177-3AD203B41FA5}">
                      <a16:colId xmlns:a16="http://schemas.microsoft.com/office/drawing/2014/main" xmlns="" val="9320825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CL" sz="2000" dirty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Meta</a:t>
                      </a:r>
                    </a:p>
                  </a:txBody>
                  <a:tcPr marL="68580" marR="6858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sz="2000" dirty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Procesos/Actividades que promueven el logro de la meta</a:t>
                      </a:r>
                    </a:p>
                  </a:txBody>
                  <a:tcPr marL="68580" marR="6858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sz="2000" dirty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Resultado del análisis </a:t>
                      </a:r>
                    </a:p>
                  </a:txBody>
                  <a:tcPr marL="68580" marR="6858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sz="20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Conclusiones/</a:t>
                      </a:r>
                      <a:r>
                        <a:rPr lang="es-CL" sz="2000" dirty="0" err="1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sugerenciasdel</a:t>
                      </a:r>
                      <a:r>
                        <a:rPr lang="es-CL" sz="20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 autoestudio</a:t>
                      </a:r>
                    </a:p>
                  </a:txBody>
                  <a:tcPr marL="68580" marR="6858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6413134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CL" b="1" dirty="0">
                          <a:solidFill>
                            <a:srgbClr val="002060"/>
                          </a:solidFill>
                        </a:rPr>
                        <a:t>Desarrollar la capacidad de comunicarse efectivamente e interpretar intelectualmente la comunicación de otros.</a:t>
                      </a:r>
                    </a:p>
                  </a:txBody>
                  <a:tcPr marL="68580" marR="6858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s-CL" b="1" dirty="0">
                          <a:solidFill>
                            <a:srgbClr val="002060"/>
                          </a:solidFill>
                        </a:rPr>
                        <a:t>Prueba</a:t>
                      </a:r>
                      <a:r>
                        <a:rPr lang="es-CL" b="1" baseline="0" dirty="0">
                          <a:solidFill>
                            <a:srgbClr val="002060"/>
                          </a:solidFill>
                        </a:rPr>
                        <a:t> de diagnostico de los ingresantes.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s-CL" b="1" baseline="0" dirty="0">
                          <a:solidFill>
                            <a:srgbClr val="002060"/>
                          </a:solidFill>
                        </a:rPr>
                        <a:t>Servicios de desarrollo.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s-CL" b="1" baseline="0" dirty="0">
                          <a:solidFill>
                            <a:srgbClr val="002060"/>
                          </a:solidFill>
                        </a:rPr>
                        <a:t>Cursos disponibles.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s-CL" b="1" baseline="0" dirty="0">
                          <a:solidFill>
                            <a:srgbClr val="002060"/>
                          </a:solidFill>
                        </a:rPr>
                        <a:t>Oportunidades de fortalecimiento de la escritura y lenguaje.</a:t>
                      </a:r>
                      <a:endParaRPr lang="es-CL" b="1" dirty="0">
                        <a:solidFill>
                          <a:srgbClr val="002060"/>
                        </a:solidFill>
                      </a:endParaRPr>
                    </a:p>
                  </a:txBody>
                  <a:tcPr marL="68580" marR="6858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s-CL" b="1" dirty="0">
                          <a:solidFill>
                            <a:srgbClr val="002060"/>
                          </a:solidFill>
                        </a:rPr>
                        <a:t>Pruebas al</a:t>
                      </a:r>
                      <a:r>
                        <a:rPr lang="es-CL" b="1" baseline="0" dirty="0">
                          <a:solidFill>
                            <a:srgbClr val="002060"/>
                          </a:solidFill>
                        </a:rPr>
                        <a:t> azar de muestra de graduados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s-CL" b="1" baseline="0" dirty="0">
                          <a:solidFill>
                            <a:srgbClr val="002060"/>
                          </a:solidFill>
                        </a:rPr>
                        <a:t>Resultados exámenes nacionales.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s-CL" b="1" baseline="0" dirty="0">
                          <a:solidFill>
                            <a:srgbClr val="002060"/>
                          </a:solidFill>
                        </a:rPr>
                        <a:t>Análisis de muestras de escritos.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s-CL" b="1" baseline="0" dirty="0">
                          <a:solidFill>
                            <a:srgbClr val="002060"/>
                          </a:solidFill>
                        </a:rPr>
                        <a:t>Cuestionarios aplicados a estudiantes y docentes.</a:t>
                      </a:r>
                      <a:endParaRPr lang="es-CL" b="1" dirty="0">
                        <a:solidFill>
                          <a:srgbClr val="002060"/>
                        </a:solidFill>
                      </a:endParaRPr>
                    </a:p>
                  </a:txBody>
                  <a:tcPr marL="68580" marR="6858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indent="-342900">
                        <a:buFont typeface="Arial" pitchFamily="34" charset="0"/>
                        <a:buChar char="•"/>
                      </a:pPr>
                      <a:r>
                        <a:rPr lang="es-CL" b="1" dirty="0" err="1">
                          <a:solidFill>
                            <a:srgbClr val="002060"/>
                          </a:solidFill>
                        </a:rPr>
                        <a:t>Pretest</a:t>
                      </a:r>
                      <a:r>
                        <a:rPr lang="es-CL" b="1" dirty="0">
                          <a:solidFill>
                            <a:srgbClr val="002060"/>
                          </a:solidFill>
                        </a:rPr>
                        <a:t> a todos los estudiantes</a:t>
                      </a:r>
                    </a:p>
                    <a:p>
                      <a:pPr marL="342900" indent="-342900">
                        <a:buFont typeface="Arial" pitchFamily="34" charset="0"/>
                        <a:buChar char="•"/>
                      </a:pPr>
                      <a:r>
                        <a:rPr lang="es-CL" b="1" dirty="0">
                          <a:solidFill>
                            <a:srgbClr val="002060"/>
                          </a:solidFill>
                        </a:rPr>
                        <a:t>Mejorar</a:t>
                      </a:r>
                      <a:r>
                        <a:rPr lang="es-CL" b="1" baseline="0" dirty="0">
                          <a:solidFill>
                            <a:srgbClr val="002060"/>
                          </a:solidFill>
                        </a:rPr>
                        <a:t> el Centro de Recursos de Aprendizaje</a:t>
                      </a:r>
                    </a:p>
                    <a:p>
                      <a:pPr marL="342900" indent="-342900">
                        <a:buFont typeface="Arial" pitchFamily="34" charset="0"/>
                        <a:buChar char="•"/>
                      </a:pPr>
                      <a:r>
                        <a:rPr lang="es-CL" b="1" baseline="0" dirty="0">
                          <a:solidFill>
                            <a:srgbClr val="002060"/>
                          </a:solidFill>
                        </a:rPr>
                        <a:t>Fortalecer los servicios de desarrollo de habilidades </a:t>
                      </a:r>
                      <a:r>
                        <a:rPr lang="es-CL" b="1" baseline="0" dirty="0" err="1">
                          <a:solidFill>
                            <a:srgbClr val="002060"/>
                          </a:solidFill>
                        </a:rPr>
                        <a:t>lenguisticas</a:t>
                      </a:r>
                      <a:r>
                        <a:rPr lang="es-CL" b="1" baseline="0" dirty="0">
                          <a:solidFill>
                            <a:srgbClr val="002060"/>
                          </a:solidFill>
                        </a:rPr>
                        <a:t>.</a:t>
                      </a:r>
                      <a:endParaRPr lang="es-CL" b="1" dirty="0">
                        <a:solidFill>
                          <a:srgbClr val="002060"/>
                        </a:solidFill>
                      </a:endParaRPr>
                    </a:p>
                  </a:txBody>
                  <a:tcPr marL="68580" marR="6858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3801904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77462042"/>
      </p:ext>
    </p:extLst>
  </p:cSld>
  <p:clrMapOvr>
    <a:masterClrMapping/>
  </p:clrMapOvr>
  <p:transition spd="med">
    <p:fade/>
  </p:transition>
</p:sld>
</file>

<file path=ppt/theme/theme1.xml><?xml version="1.0" encoding="utf-8"?>
<a:theme xmlns:a="http://schemas.openxmlformats.org/drawingml/2006/main" name="Tema27">
  <a:themeElements>
    <a:clrScheme name="Concurrencia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rigen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168</TotalTime>
  <Words>412</Words>
  <Application>Microsoft Office PowerPoint</Application>
  <PresentationFormat>Carta (216 x 279 mm)</PresentationFormat>
  <Paragraphs>72</Paragraphs>
  <Slides>10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1" baseType="lpstr">
      <vt:lpstr>Tema27</vt:lpstr>
      <vt:lpstr>NECESIDAD DE INFORMACION PARA EL PROCESO DE AUTOEVALUACION</vt:lpstr>
      <vt:lpstr>Tipos de Información</vt:lpstr>
      <vt:lpstr>Tipos de Información</vt:lpstr>
      <vt:lpstr>Instrumentos para la recolección de información</vt:lpstr>
      <vt:lpstr>Tipos generales de Instrumentos</vt:lpstr>
      <vt:lpstr>Construyendo un instrumento para graduados</vt:lpstr>
      <vt:lpstr>Instrumento de propósito general</vt:lpstr>
      <vt:lpstr>Entrevista a empleadores</vt:lpstr>
      <vt:lpstr>Ejemplo de Matriz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Carlos Olivares</dc:creator>
  <cp:lastModifiedBy>autoevaluacion</cp:lastModifiedBy>
  <cp:revision>24</cp:revision>
  <dcterms:created xsi:type="dcterms:W3CDTF">2016-04-01T17:20:33Z</dcterms:created>
  <dcterms:modified xsi:type="dcterms:W3CDTF">2016-04-05T19:53:08Z</dcterms:modified>
</cp:coreProperties>
</file>