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8" r:id="rId2"/>
    <p:sldId id="287" r:id="rId3"/>
    <p:sldId id="276" r:id="rId4"/>
    <p:sldId id="277" r:id="rId5"/>
    <p:sldId id="272" r:id="rId6"/>
    <p:sldId id="266" r:id="rId7"/>
    <p:sldId id="289" r:id="rId8"/>
    <p:sldId id="275" r:id="rId9"/>
    <p:sldId id="278" r:id="rId10"/>
    <p:sldId id="274" r:id="rId11"/>
    <p:sldId id="281" r:id="rId12"/>
    <p:sldId id="279" r:id="rId13"/>
    <p:sldId id="273" r:id="rId14"/>
    <p:sldId id="290" r:id="rId15"/>
    <p:sldId id="267" r:id="rId16"/>
    <p:sldId id="284" r:id="rId17"/>
    <p:sldId id="282" r:id="rId18"/>
    <p:sldId id="283" r:id="rId19"/>
    <p:sldId id="257" r:id="rId20"/>
  </p:sldIdLst>
  <p:sldSz cx="10058400" cy="7772400"/>
  <p:notesSz cx="9236075" cy="6950075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16" y="48"/>
      </p:cViewPr>
      <p:guideLst>
        <p:guide orient="horz" pos="2880"/>
        <p:guide pos="216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34397-895D-438D-BD29-7429D82EE90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HN"/>
        </a:p>
      </dgm:t>
    </dgm:pt>
    <dgm:pt modelId="{054C2E17-8704-4F21-A2E2-5A7DA70EDC39}">
      <dgm:prSet phldrT="[Texto]"/>
      <dgm:spPr/>
      <dgm:t>
        <a:bodyPr/>
        <a:lstStyle/>
        <a:p>
          <a:pPr algn="just"/>
          <a:r>
            <a:rPr lang="es-HN" dirty="0" smtClean="0"/>
            <a:t>La UNAH ha realizado esfuerzos orientados a elevar los estándares de calidad. Con la formulación del Plan de Desarrollo Universitario 1998 -2002, se plantea el megaproyecto de Evaluación y Acreditación de la UNAH; el cual fue retomado con un nuevo enfoque en el Plan de la Reforma Integral de la UNAH en el 2005.</a:t>
          </a:r>
          <a:endParaRPr lang="es-HN" dirty="0"/>
        </a:p>
      </dgm:t>
    </dgm:pt>
    <dgm:pt modelId="{E077A21B-2D29-4732-989D-B997F293B70A}" type="parTrans" cxnId="{74E5949E-B365-412D-840E-2F37FAC91DFF}">
      <dgm:prSet/>
      <dgm:spPr/>
      <dgm:t>
        <a:bodyPr/>
        <a:lstStyle/>
        <a:p>
          <a:endParaRPr lang="es-HN"/>
        </a:p>
      </dgm:t>
    </dgm:pt>
    <dgm:pt modelId="{4423A631-3912-4CCA-8BF2-8F4D027D1ED8}" type="sibTrans" cxnId="{74E5949E-B365-412D-840E-2F37FAC91DFF}">
      <dgm:prSet/>
      <dgm:spPr/>
      <dgm:t>
        <a:bodyPr/>
        <a:lstStyle/>
        <a:p>
          <a:endParaRPr lang="es-HN"/>
        </a:p>
      </dgm:t>
    </dgm:pt>
    <dgm:pt modelId="{56CFDC91-BF43-451B-839A-79C19A5EA4D0}">
      <dgm:prSet phldrT="[Texto]"/>
      <dgm:spPr/>
      <dgm:t>
        <a:bodyPr/>
        <a:lstStyle/>
        <a:p>
          <a:pPr algn="just"/>
          <a:r>
            <a:rPr lang="es-HN" dirty="0" smtClean="0"/>
            <a:t>La  UNAH ha adoptado la estrategia de evaluación basado en un modelo sistémico orientado a la mejora de la calidad, logrando como resultado la autoevaluación del 95% de las carreras.</a:t>
          </a:r>
        </a:p>
        <a:p>
          <a:pPr algn="just"/>
          <a:r>
            <a:rPr lang="es-HN" dirty="0" smtClean="0"/>
            <a:t>En agosto de 2015 el Consejo Universitario aprueba el Proyecto de Autoevaluación Institucional según acuerdo CUO-108-08-2015.</a:t>
          </a:r>
          <a:endParaRPr lang="es-HN" dirty="0"/>
        </a:p>
      </dgm:t>
    </dgm:pt>
    <dgm:pt modelId="{E7BEE1BE-73C2-460B-AA04-1E87A487B1BF}" type="parTrans" cxnId="{7866EBD8-2190-48BF-AC4A-533E55F47F2D}">
      <dgm:prSet/>
      <dgm:spPr/>
      <dgm:t>
        <a:bodyPr/>
        <a:lstStyle/>
        <a:p>
          <a:endParaRPr lang="es-HN"/>
        </a:p>
      </dgm:t>
    </dgm:pt>
    <dgm:pt modelId="{8A9BA021-F915-4F51-B05B-EFD464F292FA}" type="sibTrans" cxnId="{7866EBD8-2190-48BF-AC4A-533E55F47F2D}">
      <dgm:prSet/>
      <dgm:spPr/>
      <dgm:t>
        <a:bodyPr/>
        <a:lstStyle/>
        <a:p>
          <a:endParaRPr lang="es-HN"/>
        </a:p>
      </dgm:t>
    </dgm:pt>
    <dgm:pt modelId="{70F9BC9B-E0A0-4CA2-B8D0-F2F49CBA0412}" type="pres">
      <dgm:prSet presAssocID="{DE534397-895D-438D-BD29-7429D82EE90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5BB08485-0F71-4A02-993B-E2B4F5D204E2}" type="pres">
      <dgm:prSet presAssocID="{054C2E17-8704-4F21-A2E2-5A7DA70EDC39}" presName="comp" presStyleCnt="0"/>
      <dgm:spPr/>
    </dgm:pt>
    <dgm:pt modelId="{704DDB7D-6E00-42D2-AAED-959F23379AC8}" type="pres">
      <dgm:prSet presAssocID="{054C2E17-8704-4F21-A2E2-5A7DA70EDC39}" presName="box" presStyleLbl="node1" presStyleIdx="0" presStyleCnt="2"/>
      <dgm:spPr/>
      <dgm:t>
        <a:bodyPr/>
        <a:lstStyle/>
        <a:p>
          <a:endParaRPr lang="es-HN"/>
        </a:p>
      </dgm:t>
    </dgm:pt>
    <dgm:pt modelId="{344BE574-410E-4B8E-B542-C35BE0FCF700}" type="pres">
      <dgm:prSet presAssocID="{054C2E17-8704-4F21-A2E2-5A7DA70EDC39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5A6ED0B2-197B-406E-8B06-B01FC7B96B20}" type="pres">
      <dgm:prSet presAssocID="{054C2E17-8704-4F21-A2E2-5A7DA70EDC3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446E2BEC-116B-43A4-AD60-4B91BD90FB0C}" type="pres">
      <dgm:prSet presAssocID="{4423A631-3912-4CCA-8BF2-8F4D027D1ED8}" presName="spacer" presStyleCnt="0"/>
      <dgm:spPr/>
    </dgm:pt>
    <dgm:pt modelId="{DE8D8B38-4AA5-4887-A31F-BA94208759CF}" type="pres">
      <dgm:prSet presAssocID="{56CFDC91-BF43-451B-839A-79C19A5EA4D0}" presName="comp" presStyleCnt="0"/>
      <dgm:spPr/>
    </dgm:pt>
    <dgm:pt modelId="{369529A8-A8D6-45D5-875D-41934054DB8D}" type="pres">
      <dgm:prSet presAssocID="{56CFDC91-BF43-451B-839A-79C19A5EA4D0}" presName="box" presStyleLbl="node1" presStyleIdx="1" presStyleCnt="2"/>
      <dgm:spPr/>
      <dgm:t>
        <a:bodyPr/>
        <a:lstStyle/>
        <a:p>
          <a:endParaRPr lang="es-HN"/>
        </a:p>
      </dgm:t>
    </dgm:pt>
    <dgm:pt modelId="{BDD7DCA8-B50B-489C-9BFA-1DAD6B9770C4}" type="pres">
      <dgm:prSet presAssocID="{56CFDC91-BF43-451B-839A-79C19A5EA4D0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D7583D4D-5945-481A-828E-1319AC1E0520}" type="pres">
      <dgm:prSet presAssocID="{56CFDC91-BF43-451B-839A-79C19A5EA4D0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1276FF11-8126-4D82-A91F-0823C8FF3A14}" type="presOf" srcId="{56CFDC91-BF43-451B-839A-79C19A5EA4D0}" destId="{D7583D4D-5945-481A-828E-1319AC1E0520}" srcOrd="1" destOrd="0" presId="urn:microsoft.com/office/officeart/2005/8/layout/vList4"/>
    <dgm:cxn modelId="{7866EBD8-2190-48BF-AC4A-533E55F47F2D}" srcId="{DE534397-895D-438D-BD29-7429D82EE904}" destId="{56CFDC91-BF43-451B-839A-79C19A5EA4D0}" srcOrd="1" destOrd="0" parTransId="{E7BEE1BE-73C2-460B-AA04-1E87A487B1BF}" sibTransId="{8A9BA021-F915-4F51-B05B-EFD464F292FA}"/>
    <dgm:cxn modelId="{C2005F7A-2D20-4534-8CDC-D36FFA666FF3}" type="presOf" srcId="{054C2E17-8704-4F21-A2E2-5A7DA70EDC39}" destId="{5A6ED0B2-197B-406E-8B06-B01FC7B96B20}" srcOrd="1" destOrd="0" presId="urn:microsoft.com/office/officeart/2005/8/layout/vList4"/>
    <dgm:cxn modelId="{A9A123BE-BA34-4FDC-BDC4-CA0847DC0E92}" type="presOf" srcId="{054C2E17-8704-4F21-A2E2-5A7DA70EDC39}" destId="{704DDB7D-6E00-42D2-AAED-959F23379AC8}" srcOrd="0" destOrd="0" presId="urn:microsoft.com/office/officeart/2005/8/layout/vList4"/>
    <dgm:cxn modelId="{74E5949E-B365-412D-840E-2F37FAC91DFF}" srcId="{DE534397-895D-438D-BD29-7429D82EE904}" destId="{054C2E17-8704-4F21-A2E2-5A7DA70EDC39}" srcOrd="0" destOrd="0" parTransId="{E077A21B-2D29-4732-989D-B997F293B70A}" sibTransId="{4423A631-3912-4CCA-8BF2-8F4D027D1ED8}"/>
    <dgm:cxn modelId="{E37E563C-E959-47F4-A4FE-5D932A68F41F}" type="presOf" srcId="{56CFDC91-BF43-451B-839A-79C19A5EA4D0}" destId="{369529A8-A8D6-45D5-875D-41934054DB8D}" srcOrd="0" destOrd="0" presId="urn:microsoft.com/office/officeart/2005/8/layout/vList4"/>
    <dgm:cxn modelId="{ACB06810-9C53-46CD-82C0-B09511A6EE10}" type="presOf" srcId="{DE534397-895D-438D-BD29-7429D82EE904}" destId="{70F9BC9B-E0A0-4CA2-B8D0-F2F49CBA0412}" srcOrd="0" destOrd="0" presId="urn:microsoft.com/office/officeart/2005/8/layout/vList4"/>
    <dgm:cxn modelId="{16BCB8BA-B7C1-41E8-9272-3E874E4CDAF5}" type="presParOf" srcId="{70F9BC9B-E0A0-4CA2-B8D0-F2F49CBA0412}" destId="{5BB08485-0F71-4A02-993B-E2B4F5D204E2}" srcOrd="0" destOrd="0" presId="urn:microsoft.com/office/officeart/2005/8/layout/vList4"/>
    <dgm:cxn modelId="{AC9F3184-2AC1-44BA-BD0C-91EFA4529164}" type="presParOf" srcId="{5BB08485-0F71-4A02-993B-E2B4F5D204E2}" destId="{704DDB7D-6E00-42D2-AAED-959F23379AC8}" srcOrd="0" destOrd="0" presId="urn:microsoft.com/office/officeart/2005/8/layout/vList4"/>
    <dgm:cxn modelId="{8EC68637-2EE6-4F8C-99F8-088E75A2591D}" type="presParOf" srcId="{5BB08485-0F71-4A02-993B-E2B4F5D204E2}" destId="{344BE574-410E-4B8E-B542-C35BE0FCF700}" srcOrd="1" destOrd="0" presId="urn:microsoft.com/office/officeart/2005/8/layout/vList4"/>
    <dgm:cxn modelId="{9000091B-7E31-4DEB-9849-DEBDC7E4B186}" type="presParOf" srcId="{5BB08485-0F71-4A02-993B-E2B4F5D204E2}" destId="{5A6ED0B2-197B-406E-8B06-B01FC7B96B20}" srcOrd="2" destOrd="0" presId="urn:microsoft.com/office/officeart/2005/8/layout/vList4"/>
    <dgm:cxn modelId="{8F432D07-F4A3-4E49-AAF1-926FA35CE743}" type="presParOf" srcId="{70F9BC9B-E0A0-4CA2-B8D0-F2F49CBA0412}" destId="{446E2BEC-116B-43A4-AD60-4B91BD90FB0C}" srcOrd="1" destOrd="0" presId="urn:microsoft.com/office/officeart/2005/8/layout/vList4"/>
    <dgm:cxn modelId="{13EEE157-476C-4751-BCA7-5133699BDE60}" type="presParOf" srcId="{70F9BC9B-E0A0-4CA2-B8D0-F2F49CBA0412}" destId="{DE8D8B38-4AA5-4887-A31F-BA94208759CF}" srcOrd="2" destOrd="0" presId="urn:microsoft.com/office/officeart/2005/8/layout/vList4"/>
    <dgm:cxn modelId="{5E248CF8-B27F-4D16-86E9-F020839BBEC4}" type="presParOf" srcId="{DE8D8B38-4AA5-4887-A31F-BA94208759CF}" destId="{369529A8-A8D6-45D5-875D-41934054DB8D}" srcOrd="0" destOrd="0" presId="urn:microsoft.com/office/officeart/2005/8/layout/vList4"/>
    <dgm:cxn modelId="{1509E892-A0AA-4B83-BECB-17CB14785F8D}" type="presParOf" srcId="{DE8D8B38-4AA5-4887-A31F-BA94208759CF}" destId="{BDD7DCA8-B50B-489C-9BFA-1DAD6B9770C4}" srcOrd="1" destOrd="0" presId="urn:microsoft.com/office/officeart/2005/8/layout/vList4"/>
    <dgm:cxn modelId="{8B5AAEF4-9852-4525-BFB6-C093A42CAB8D}" type="presParOf" srcId="{DE8D8B38-4AA5-4887-A31F-BA94208759CF}" destId="{D7583D4D-5945-481A-828E-1319AC1E052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02939C-C96A-4C68-ACFC-9B1919E0D363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727D2D5E-115F-46C3-AC5B-0A8910857DFE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HN" sz="2800" b="1" dirty="0" smtClean="0"/>
            <a:t>Ley Orgánica de la UNAH</a:t>
          </a:r>
          <a:r>
            <a:rPr lang="es-HN" sz="1800" b="1" dirty="0" smtClean="0"/>
            <a:t> </a:t>
          </a:r>
          <a:endParaRPr lang="es-HN" sz="1800" b="1" dirty="0"/>
        </a:p>
      </dgm:t>
    </dgm:pt>
    <dgm:pt modelId="{6626B0B2-BB04-4203-A7CD-E2CBD9D99D9E}" type="parTrans" cxnId="{C50B27E7-D763-4317-981E-8071E0C541AF}">
      <dgm:prSet/>
      <dgm:spPr/>
      <dgm:t>
        <a:bodyPr/>
        <a:lstStyle/>
        <a:p>
          <a:endParaRPr lang="es-HN"/>
        </a:p>
      </dgm:t>
    </dgm:pt>
    <dgm:pt modelId="{E30D85B2-6651-460F-ADBA-CC5E6DB7CA75}" type="sibTrans" cxnId="{C50B27E7-D763-4317-981E-8071E0C541AF}">
      <dgm:prSet/>
      <dgm:spPr/>
      <dgm:t>
        <a:bodyPr/>
        <a:lstStyle/>
        <a:p>
          <a:endParaRPr lang="es-HN"/>
        </a:p>
      </dgm:t>
    </dgm:pt>
    <dgm:pt modelId="{36DFF061-F350-4F40-9496-DB8B9F903938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HN" sz="2800" b="1" dirty="0" smtClean="0"/>
            <a:t>Normas Académicas de la UNAH</a:t>
          </a:r>
          <a:endParaRPr lang="es-HN" sz="2800" b="1" dirty="0"/>
        </a:p>
      </dgm:t>
    </dgm:pt>
    <dgm:pt modelId="{A7981B62-8E58-4693-9C98-A5071A9DBA5A}" type="parTrans" cxnId="{B1E033DB-8057-49A1-AB06-E07821799798}">
      <dgm:prSet/>
      <dgm:spPr/>
      <dgm:t>
        <a:bodyPr/>
        <a:lstStyle/>
        <a:p>
          <a:endParaRPr lang="es-HN"/>
        </a:p>
      </dgm:t>
    </dgm:pt>
    <dgm:pt modelId="{3F34BC6F-193B-409F-8FC7-AAF9F51A8A4D}" type="sibTrans" cxnId="{B1E033DB-8057-49A1-AB06-E07821799798}">
      <dgm:prSet/>
      <dgm:spPr/>
      <dgm:t>
        <a:bodyPr/>
        <a:lstStyle/>
        <a:p>
          <a:endParaRPr lang="es-HN"/>
        </a:p>
      </dgm:t>
    </dgm:pt>
    <dgm:pt modelId="{A2145851-3C82-410E-A143-956FA997B127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HN" sz="2800" b="1" dirty="0" smtClean="0"/>
            <a:t>Plan de Reforma Integral de la UNAH</a:t>
          </a:r>
          <a:endParaRPr lang="es-HN" sz="2800" b="1" dirty="0"/>
        </a:p>
      </dgm:t>
    </dgm:pt>
    <dgm:pt modelId="{347BFC99-7825-42D5-A1A2-5C7826A284AF}" type="parTrans" cxnId="{60192B22-CCCB-47C9-A8DA-1CAE8807B203}">
      <dgm:prSet/>
      <dgm:spPr/>
      <dgm:t>
        <a:bodyPr/>
        <a:lstStyle/>
        <a:p>
          <a:endParaRPr lang="es-HN"/>
        </a:p>
      </dgm:t>
    </dgm:pt>
    <dgm:pt modelId="{FAC08FA1-01DA-449C-BC84-292A05C4029F}" type="sibTrans" cxnId="{60192B22-CCCB-47C9-A8DA-1CAE8807B203}">
      <dgm:prSet/>
      <dgm:spPr/>
      <dgm:t>
        <a:bodyPr/>
        <a:lstStyle/>
        <a:p>
          <a:endParaRPr lang="es-HN"/>
        </a:p>
      </dgm:t>
    </dgm:pt>
    <dgm:pt modelId="{5D358FA5-F077-4425-AD23-46869D906A6C}" type="pres">
      <dgm:prSet presAssocID="{D902939C-C96A-4C68-ACFC-9B1919E0D36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73F6DB8-2C83-449E-B4C2-B0F73BD11753}" type="pres">
      <dgm:prSet presAssocID="{727D2D5E-115F-46C3-AC5B-0A8910857DFE}" presName="gear1" presStyleLbl="node1" presStyleIdx="0" presStyleCnt="3" custLinFactNeighborX="-22090" custLinFactNeighborY="-99064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50D8D382-8A2E-4131-AC81-30D9F177E217}" type="pres">
      <dgm:prSet presAssocID="{727D2D5E-115F-46C3-AC5B-0A8910857DFE}" presName="gear1srcNode" presStyleLbl="node1" presStyleIdx="0" presStyleCnt="3"/>
      <dgm:spPr/>
      <dgm:t>
        <a:bodyPr/>
        <a:lstStyle/>
        <a:p>
          <a:endParaRPr lang="es-HN"/>
        </a:p>
      </dgm:t>
    </dgm:pt>
    <dgm:pt modelId="{BE66087C-1544-4671-9D6C-65CD5587BBC3}" type="pres">
      <dgm:prSet presAssocID="{727D2D5E-115F-46C3-AC5B-0A8910857DFE}" presName="gear1dstNode" presStyleLbl="node1" presStyleIdx="0" presStyleCnt="3"/>
      <dgm:spPr/>
      <dgm:t>
        <a:bodyPr/>
        <a:lstStyle/>
        <a:p>
          <a:endParaRPr lang="es-HN"/>
        </a:p>
      </dgm:t>
    </dgm:pt>
    <dgm:pt modelId="{8341BDA7-2B0E-4F04-A514-34E2271B5C45}" type="pres">
      <dgm:prSet presAssocID="{36DFF061-F350-4F40-9496-DB8B9F903938}" presName="gear2" presStyleLbl="node1" presStyleIdx="1" presStyleCnt="3" custScaleX="173279" custScaleY="153614" custLinFactNeighborX="-30440" custLinFactNeighborY="15871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B10051E3-A7E4-4CE8-8551-989CA3299567}" type="pres">
      <dgm:prSet presAssocID="{36DFF061-F350-4F40-9496-DB8B9F903938}" presName="gear2srcNode" presStyleLbl="node1" presStyleIdx="1" presStyleCnt="3"/>
      <dgm:spPr/>
      <dgm:t>
        <a:bodyPr/>
        <a:lstStyle/>
        <a:p>
          <a:endParaRPr lang="es-HN"/>
        </a:p>
      </dgm:t>
    </dgm:pt>
    <dgm:pt modelId="{63C00CE7-12EF-45EF-B20E-36A83CA58196}" type="pres">
      <dgm:prSet presAssocID="{36DFF061-F350-4F40-9496-DB8B9F903938}" presName="gear2dstNode" presStyleLbl="node1" presStyleIdx="1" presStyleCnt="3"/>
      <dgm:spPr/>
      <dgm:t>
        <a:bodyPr/>
        <a:lstStyle/>
        <a:p>
          <a:endParaRPr lang="es-HN"/>
        </a:p>
      </dgm:t>
    </dgm:pt>
    <dgm:pt modelId="{1B796F71-0618-47BB-9906-A0F196345F7E}" type="pres">
      <dgm:prSet presAssocID="{A2145851-3C82-410E-A143-956FA997B127}" presName="gear3" presStyleLbl="node1" presStyleIdx="2" presStyleCnt="3" custScaleX="148670" custScaleY="143494" custLinFactNeighborX="62928" custLinFactNeighborY="89377"/>
      <dgm:spPr/>
      <dgm:t>
        <a:bodyPr/>
        <a:lstStyle/>
        <a:p>
          <a:endParaRPr lang="es-HN"/>
        </a:p>
      </dgm:t>
    </dgm:pt>
    <dgm:pt modelId="{48EEF468-5DE8-4D55-AFC6-5D1E3407F480}" type="pres">
      <dgm:prSet presAssocID="{A2145851-3C82-410E-A143-956FA997B12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DFA69E33-B2A7-4521-B753-1114B5EC5EB1}" type="pres">
      <dgm:prSet presAssocID="{A2145851-3C82-410E-A143-956FA997B127}" presName="gear3srcNode" presStyleLbl="node1" presStyleIdx="2" presStyleCnt="3"/>
      <dgm:spPr/>
      <dgm:t>
        <a:bodyPr/>
        <a:lstStyle/>
        <a:p>
          <a:endParaRPr lang="es-HN"/>
        </a:p>
      </dgm:t>
    </dgm:pt>
    <dgm:pt modelId="{81B27169-1279-4097-9350-871E5335110F}" type="pres">
      <dgm:prSet presAssocID="{A2145851-3C82-410E-A143-956FA997B127}" presName="gear3dstNode" presStyleLbl="node1" presStyleIdx="2" presStyleCnt="3"/>
      <dgm:spPr/>
      <dgm:t>
        <a:bodyPr/>
        <a:lstStyle/>
        <a:p>
          <a:endParaRPr lang="es-HN"/>
        </a:p>
      </dgm:t>
    </dgm:pt>
    <dgm:pt modelId="{DFC6BE35-F62A-4AC2-8FE6-502338F5B69B}" type="pres">
      <dgm:prSet presAssocID="{E30D85B2-6651-460F-ADBA-CC5E6DB7CA75}" presName="connector1" presStyleLbl="sibTrans2D1" presStyleIdx="0" presStyleCnt="3" custScaleX="75588" custScaleY="65118" custLinFactNeighborX="8644" custLinFactNeighborY="-71306"/>
      <dgm:spPr/>
      <dgm:t>
        <a:bodyPr/>
        <a:lstStyle/>
        <a:p>
          <a:endParaRPr lang="es-HN"/>
        </a:p>
      </dgm:t>
    </dgm:pt>
    <dgm:pt modelId="{C959AE45-1FE5-4033-B1A6-B9758D6DDEC4}" type="pres">
      <dgm:prSet presAssocID="{3F34BC6F-193B-409F-8FC7-AAF9F51A8A4D}" presName="connector2" presStyleLbl="sibTrans2D1" presStyleIdx="1" presStyleCnt="3" custLinFactNeighborX="-15489" custLinFactNeighborY="-19205"/>
      <dgm:spPr/>
      <dgm:t>
        <a:bodyPr/>
        <a:lstStyle/>
        <a:p>
          <a:endParaRPr lang="es-HN"/>
        </a:p>
      </dgm:t>
    </dgm:pt>
    <dgm:pt modelId="{248D3F7E-4367-468A-A04E-792AADEE0638}" type="pres">
      <dgm:prSet presAssocID="{FAC08FA1-01DA-449C-BC84-292A05C4029F}" presName="connector3" presStyleLbl="sibTrans2D1" presStyleIdx="2" presStyleCnt="3" custAng="15086749" custScaleX="116246" custScaleY="109199" custLinFactNeighborX="3938" custLinFactNeighborY="64940"/>
      <dgm:spPr/>
      <dgm:t>
        <a:bodyPr/>
        <a:lstStyle/>
        <a:p>
          <a:endParaRPr lang="es-HN"/>
        </a:p>
      </dgm:t>
    </dgm:pt>
  </dgm:ptLst>
  <dgm:cxnLst>
    <dgm:cxn modelId="{60192B22-CCCB-47C9-A8DA-1CAE8807B203}" srcId="{D902939C-C96A-4C68-ACFC-9B1919E0D363}" destId="{A2145851-3C82-410E-A143-956FA997B127}" srcOrd="2" destOrd="0" parTransId="{347BFC99-7825-42D5-A1A2-5C7826A284AF}" sibTransId="{FAC08FA1-01DA-449C-BC84-292A05C4029F}"/>
    <dgm:cxn modelId="{87C18D36-B00C-4828-B605-5B27ABFD76AA}" type="presOf" srcId="{36DFF061-F350-4F40-9496-DB8B9F903938}" destId="{B10051E3-A7E4-4CE8-8551-989CA3299567}" srcOrd="1" destOrd="0" presId="urn:microsoft.com/office/officeart/2005/8/layout/gear1"/>
    <dgm:cxn modelId="{321DA1D1-B79A-4827-BEEA-AA3755376D36}" type="presOf" srcId="{3F34BC6F-193B-409F-8FC7-AAF9F51A8A4D}" destId="{C959AE45-1FE5-4033-B1A6-B9758D6DDEC4}" srcOrd="0" destOrd="0" presId="urn:microsoft.com/office/officeart/2005/8/layout/gear1"/>
    <dgm:cxn modelId="{B1E033DB-8057-49A1-AB06-E07821799798}" srcId="{D902939C-C96A-4C68-ACFC-9B1919E0D363}" destId="{36DFF061-F350-4F40-9496-DB8B9F903938}" srcOrd="1" destOrd="0" parTransId="{A7981B62-8E58-4693-9C98-A5071A9DBA5A}" sibTransId="{3F34BC6F-193B-409F-8FC7-AAF9F51A8A4D}"/>
    <dgm:cxn modelId="{517F77F3-20B4-481E-9EF3-DC0315FD32FE}" type="presOf" srcId="{FAC08FA1-01DA-449C-BC84-292A05C4029F}" destId="{248D3F7E-4367-468A-A04E-792AADEE0638}" srcOrd="0" destOrd="0" presId="urn:microsoft.com/office/officeart/2005/8/layout/gear1"/>
    <dgm:cxn modelId="{F4E9DEA4-E931-4781-AB32-29D95E636605}" type="presOf" srcId="{36DFF061-F350-4F40-9496-DB8B9F903938}" destId="{63C00CE7-12EF-45EF-B20E-36A83CA58196}" srcOrd="2" destOrd="0" presId="urn:microsoft.com/office/officeart/2005/8/layout/gear1"/>
    <dgm:cxn modelId="{67362953-B6A8-43E2-AAC4-957060C46F45}" type="presOf" srcId="{E30D85B2-6651-460F-ADBA-CC5E6DB7CA75}" destId="{DFC6BE35-F62A-4AC2-8FE6-502338F5B69B}" srcOrd="0" destOrd="0" presId="urn:microsoft.com/office/officeart/2005/8/layout/gear1"/>
    <dgm:cxn modelId="{753DD16A-1536-4143-BC55-775845EBAF16}" type="presOf" srcId="{727D2D5E-115F-46C3-AC5B-0A8910857DFE}" destId="{673F6DB8-2C83-449E-B4C2-B0F73BD11753}" srcOrd="0" destOrd="0" presId="urn:microsoft.com/office/officeart/2005/8/layout/gear1"/>
    <dgm:cxn modelId="{8A54CC66-E479-4ED5-946B-108F9C33490A}" type="presOf" srcId="{727D2D5E-115F-46C3-AC5B-0A8910857DFE}" destId="{50D8D382-8A2E-4131-AC81-30D9F177E217}" srcOrd="1" destOrd="0" presId="urn:microsoft.com/office/officeart/2005/8/layout/gear1"/>
    <dgm:cxn modelId="{422FFB74-D604-44EA-BEFA-61E26CE6FE1E}" type="presOf" srcId="{A2145851-3C82-410E-A143-956FA997B127}" destId="{81B27169-1279-4097-9350-871E5335110F}" srcOrd="3" destOrd="0" presId="urn:microsoft.com/office/officeart/2005/8/layout/gear1"/>
    <dgm:cxn modelId="{82D77E20-7FCD-4AD1-81C1-5358D6F23F57}" type="presOf" srcId="{A2145851-3C82-410E-A143-956FA997B127}" destId="{48EEF468-5DE8-4D55-AFC6-5D1E3407F480}" srcOrd="1" destOrd="0" presId="urn:microsoft.com/office/officeart/2005/8/layout/gear1"/>
    <dgm:cxn modelId="{948D6A64-25CB-48BF-8ED1-7F8E289EF819}" type="presOf" srcId="{36DFF061-F350-4F40-9496-DB8B9F903938}" destId="{8341BDA7-2B0E-4F04-A514-34E2271B5C45}" srcOrd="0" destOrd="0" presId="urn:microsoft.com/office/officeart/2005/8/layout/gear1"/>
    <dgm:cxn modelId="{2627758F-14E5-43F4-B604-816A5F6EA2C1}" type="presOf" srcId="{727D2D5E-115F-46C3-AC5B-0A8910857DFE}" destId="{BE66087C-1544-4671-9D6C-65CD5587BBC3}" srcOrd="2" destOrd="0" presId="urn:microsoft.com/office/officeart/2005/8/layout/gear1"/>
    <dgm:cxn modelId="{DF55F918-46C9-47E7-A336-5B08D2543228}" type="presOf" srcId="{D902939C-C96A-4C68-ACFC-9B1919E0D363}" destId="{5D358FA5-F077-4425-AD23-46869D906A6C}" srcOrd="0" destOrd="0" presId="urn:microsoft.com/office/officeart/2005/8/layout/gear1"/>
    <dgm:cxn modelId="{C50B27E7-D763-4317-981E-8071E0C541AF}" srcId="{D902939C-C96A-4C68-ACFC-9B1919E0D363}" destId="{727D2D5E-115F-46C3-AC5B-0A8910857DFE}" srcOrd="0" destOrd="0" parTransId="{6626B0B2-BB04-4203-A7CD-E2CBD9D99D9E}" sibTransId="{E30D85B2-6651-460F-ADBA-CC5E6DB7CA75}"/>
    <dgm:cxn modelId="{D39EB728-C184-44CD-81A0-02B3C7DC6E57}" type="presOf" srcId="{A2145851-3C82-410E-A143-956FA997B127}" destId="{1B796F71-0618-47BB-9906-A0F196345F7E}" srcOrd="0" destOrd="0" presId="urn:microsoft.com/office/officeart/2005/8/layout/gear1"/>
    <dgm:cxn modelId="{2D73EB38-809B-4B1B-899B-375997326A99}" type="presOf" srcId="{A2145851-3C82-410E-A143-956FA997B127}" destId="{DFA69E33-B2A7-4521-B753-1114B5EC5EB1}" srcOrd="2" destOrd="0" presId="urn:microsoft.com/office/officeart/2005/8/layout/gear1"/>
    <dgm:cxn modelId="{71B974A9-8144-4DF3-BE66-41FF44A0AD03}" type="presParOf" srcId="{5D358FA5-F077-4425-AD23-46869D906A6C}" destId="{673F6DB8-2C83-449E-B4C2-B0F73BD11753}" srcOrd="0" destOrd="0" presId="urn:microsoft.com/office/officeart/2005/8/layout/gear1"/>
    <dgm:cxn modelId="{7819635C-4E7D-43F2-94C6-32E20C47F484}" type="presParOf" srcId="{5D358FA5-F077-4425-AD23-46869D906A6C}" destId="{50D8D382-8A2E-4131-AC81-30D9F177E217}" srcOrd="1" destOrd="0" presId="urn:microsoft.com/office/officeart/2005/8/layout/gear1"/>
    <dgm:cxn modelId="{C2CDAC3F-D543-4CAF-92B2-28C769E70900}" type="presParOf" srcId="{5D358FA5-F077-4425-AD23-46869D906A6C}" destId="{BE66087C-1544-4671-9D6C-65CD5587BBC3}" srcOrd="2" destOrd="0" presId="urn:microsoft.com/office/officeart/2005/8/layout/gear1"/>
    <dgm:cxn modelId="{B20DC19B-9D74-4477-9D74-9199E79F9230}" type="presParOf" srcId="{5D358FA5-F077-4425-AD23-46869D906A6C}" destId="{8341BDA7-2B0E-4F04-A514-34E2271B5C45}" srcOrd="3" destOrd="0" presId="urn:microsoft.com/office/officeart/2005/8/layout/gear1"/>
    <dgm:cxn modelId="{1D552C3A-E995-4A51-B664-BDAB0B70A9FA}" type="presParOf" srcId="{5D358FA5-F077-4425-AD23-46869D906A6C}" destId="{B10051E3-A7E4-4CE8-8551-989CA3299567}" srcOrd="4" destOrd="0" presId="urn:microsoft.com/office/officeart/2005/8/layout/gear1"/>
    <dgm:cxn modelId="{584BB421-2DD6-4551-894D-FE96D23E4AB6}" type="presParOf" srcId="{5D358FA5-F077-4425-AD23-46869D906A6C}" destId="{63C00CE7-12EF-45EF-B20E-36A83CA58196}" srcOrd="5" destOrd="0" presId="urn:microsoft.com/office/officeart/2005/8/layout/gear1"/>
    <dgm:cxn modelId="{048BCC8A-9411-4045-85B8-18D483D697F2}" type="presParOf" srcId="{5D358FA5-F077-4425-AD23-46869D906A6C}" destId="{1B796F71-0618-47BB-9906-A0F196345F7E}" srcOrd="6" destOrd="0" presId="urn:microsoft.com/office/officeart/2005/8/layout/gear1"/>
    <dgm:cxn modelId="{A9592AC9-5A9D-4C5B-B1F6-E6CF10570CE2}" type="presParOf" srcId="{5D358FA5-F077-4425-AD23-46869D906A6C}" destId="{48EEF468-5DE8-4D55-AFC6-5D1E3407F480}" srcOrd="7" destOrd="0" presId="urn:microsoft.com/office/officeart/2005/8/layout/gear1"/>
    <dgm:cxn modelId="{65C23FEA-9AC7-4A6E-8101-AA787C2976F0}" type="presParOf" srcId="{5D358FA5-F077-4425-AD23-46869D906A6C}" destId="{DFA69E33-B2A7-4521-B753-1114B5EC5EB1}" srcOrd="8" destOrd="0" presId="urn:microsoft.com/office/officeart/2005/8/layout/gear1"/>
    <dgm:cxn modelId="{4FAFD73B-4A6F-4F48-A651-6B0E8E071C19}" type="presParOf" srcId="{5D358FA5-F077-4425-AD23-46869D906A6C}" destId="{81B27169-1279-4097-9350-871E5335110F}" srcOrd="9" destOrd="0" presId="urn:microsoft.com/office/officeart/2005/8/layout/gear1"/>
    <dgm:cxn modelId="{E497C16A-06F5-4FEF-8AAC-CBFD030E6201}" type="presParOf" srcId="{5D358FA5-F077-4425-AD23-46869D906A6C}" destId="{DFC6BE35-F62A-4AC2-8FE6-502338F5B69B}" srcOrd="10" destOrd="0" presId="urn:microsoft.com/office/officeart/2005/8/layout/gear1"/>
    <dgm:cxn modelId="{5BCFD948-7594-43A4-913C-5CCD4F9F957D}" type="presParOf" srcId="{5D358FA5-F077-4425-AD23-46869D906A6C}" destId="{C959AE45-1FE5-4033-B1A6-B9758D6DDEC4}" srcOrd="11" destOrd="0" presId="urn:microsoft.com/office/officeart/2005/8/layout/gear1"/>
    <dgm:cxn modelId="{0AC206B0-C08C-4C7F-81C3-8DEF5DC14CA4}" type="presParOf" srcId="{5D358FA5-F077-4425-AD23-46869D906A6C}" destId="{248D3F7E-4367-468A-A04E-792AADEE063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82AF25-B6A1-4A03-BD50-DDC74EC16317}" type="doc">
      <dgm:prSet loTypeId="urn:microsoft.com/office/officeart/2005/8/layout/radial1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MX"/>
        </a:p>
      </dgm:t>
    </dgm:pt>
    <dgm:pt modelId="{01DDD187-CEF9-47AC-8882-87EEA237FB8C}">
      <dgm:prSet phldrT="[Texto]" custT="1"/>
      <dgm:spPr/>
      <dgm:t>
        <a:bodyPr/>
        <a:lstStyle/>
        <a:p>
          <a:r>
            <a:rPr lang="es-MX" sz="2800" b="1" dirty="0" smtClean="0"/>
            <a:t>Las Razones del cambio</a:t>
          </a:r>
          <a:endParaRPr lang="es-MX" sz="2800" b="1" dirty="0"/>
        </a:p>
      </dgm:t>
    </dgm:pt>
    <dgm:pt modelId="{03FB4461-C1FE-43E2-A6BE-AB999F101047}" type="parTrans" cxnId="{E41DBE27-4651-4F1D-BF5E-238F13F8D2E3}">
      <dgm:prSet/>
      <dgm:spPr/>
      <dgm:t>
        <a:bodyPr/>
        <a:lstStyle/>
        <a:p>
          <a:endParaRPr lang="es-MX"/>
        </a:p>
      </dgm:t>
    </dgm:pt>
    <dgm:pt modelId="{DB67D901-66EA-42DC-A99B-33F8A46547AF}" type="sibTrans" cxnId="{E41DBE27-4651-4F1D-BF5E-238F13F8D2E3}">
      <dgm:prSet/>
      <dgm:spPr/>
      <dgm:t>
        <a:bodyPr/>
        <a:lstStyle/>
        <a:p>
          <a:endParaRPr lang="es-MX"/>
        </a:p>
      </dgm:t>
    </dgm:pt>
    <dgm:pt modelId="{B4249FF3-6F5C-46B3-BE55-97D4C5BA4070}">
      <dgm:prSet phldrT="[Texto]" custT="1"/>
      <dgm:spPr/>
      <dgm:t>
        <a:bodyPr/>
        <a:lstStyle/>
        <a:p>
          <a:r>
            <a:rPr lang="es-CL" sz="2800" b="1" dirty="0" smtClean="0">
              <a:solidFill>
                <a:schemeClr val="bg1"/>
              </a:solidFill>
            </a:rPr>
            <a:t>Respuesta a las demandas y necesidades sociales</a:t>
          </a:r>
          <a:endParaRPr lang="es-MX" sz="2800" b="1" dirty="0">
            <a:solidFill>
              <a:schemeClr val="bg1"/>
            </a:solidFill>
          </a:endParaRPr>
        </a:p>
      </dgm:t>
    </dgm:pt>
    <dgm:pt modelId="{F9AD5A66-F55B-4F4F-AE6E-94C1D476E919}" type="parTrans" cxnId="{BCCFCE92-C36A-4FAB-A820-B60EC1AAF45E}">
      <dgm:prSet/>
      <dgm:spPr/>
      <dgm:t>
        <a:bodyPr/>
        <a:lstStyle/>
        <a:p>
          <a:endParaRPr lang="es-MX"/>
        </a:p>
      </dgm:t>
    </dgm:pt>
    <dgm:pt modelId="{43044224-1FAA-47BE-8A5E-149059B91D9C}" type="sibTrans" cxnId="{BCCFCE92-C36A-4FAB-A820-B60EC1AAF45E}">
      <dgm:prSet/>
      <dgm:spPr/>
      <dgm:t>
        <a:bodyPr/>
        <a:lstStyle/>
        <a:p>
          <a:endParaRPr lang="es-MX"/>
        </a:p>
      </dgm:t>
    </dgm:pt>
    <dgm:pt modelId="{E289FB70-8FB8-4DC8-8E99-5B197F5EBD25}">
      <dgm:prSet phldrT="[Texto]" custT="1"/>
      <dgm:spPr/>
      <dgm:t>
        <a:bodyPr/>
        <a:lstStyle/>
        <a:p>
          <a:r>
            <a:rPr lang="es-CL" sz="2400" dirty="0" smtClean="0">
              <a:solidFill>
                <a:srgbClr val="002060"/>
              </a:solidFill>
            </a:rPr>
            <a:t>Competitividad entre los centros de Educación Superior</a:t>
          </a:r>
          <a:endParaRPr lang="es-MX" sz="2400" dirty="0"/>
        </a:p>
      </dgm:t>
    </dgm:pt>
    <dgm:pt modelId="{3A3DAE02-A317-4711-8F9F-3229400C68EF}" type="parTrans" cxnId="{D1056814-F8DC-442F-BBC2-B03CC9DDA258}">
      <dgm:prSet/>
      <dgm:spPr/>
      <dgm:t>
        <a:bodyPr/>
        <a:lstStyle/>
        <a:p>
          <a:endParaRPr lang="es-MX"/>
        </a:p>
      </dgm:t>
    </dgm:pt>
    <dgm:pt modelId="{59CC2DD7-0F85-4B0F-BC83-E3BFF5D22334}" type="sibTrans" cxnId="{D1056814-F8DC-442F-BBC2-B03CC9DDA258}">
      <dgm:prSet/>
      <dgm:spPr/>
      <dgm:t>
        <a:bodyPr/>
        <a:lstStyle/>
        <a:p>
          <a:endParaRPr lang="es-MX"/>
        </a:p>
      </dgm:t>
    </dgm:pt>
    <dgm:pt modelId="{3785B628-D3C4-44C2-ABB4-0EF8585215CC}">
      <dgm:prSet phldrT="[Texto]" custT="1"/>
      <dgm:spPr/>
      <dgm:t>
        <a:bodyPr/>
        <a:lstStyle/>
        <a:p>
          <a:r>
            <a:rPr lang="es-CL" sz="2400" b="1" dirty="0" smtClean="0">
              <a:solidFill>
                <a:schemeClr val="bg1"/>
              </a:solidFill>
            </a:rPr>
            <a:t>Rendimiento de cuentas ante la sociedad y los organismos financiadores</a:t>
          </a:r>
          <a:endParaRPr lang="es-MX" sz="2400" b="1" dirty="0">
            <a:solidFill>
              <a:schemeClr val="bg1"/>
            </a:solidFill>
          </a:endParaRPr>
        </a:p>
      </dgm:t>
    </dgm:pt>
    <dgm:pt modelId="{34B9E6CB-0E3B-4604-A0B7-DEC4529BCB6A}" type="parTrans" cxnId="{7AF912F8-D591-4FF7-BF86-7D3428684F38}">
      <dgm:prSet/>
      <dgm:spPr/>
      <dgm:t>
        <a:bodyPr/>
        <a:lstStyle/>
        <a:p>
          <a:endParaRPr lang="es-MX"/>
        </a:p>
      </dgm:t>
    </dgm:pt>
    <dgm:pt modelId="{BE3550B5-9502-48AB-B72B-56753C807888}" type="sibTrans" cxnId="{7AF912F8-D591-4FF7-BF86-7D3428684F38}">
      <dgm:prSet/>
      <dgm:spPr/>
      <dgm:t>
        <a:bodyPr/>
        <a:lstStyle/>
        <a:p>
          <a:endParaRPr lang="es-MX"/>
        </a:p>
      </dgm:t>
    </dgm:pt>
    <dgm:pt modelId="{4B26CE98-F29F-4931-9473-0D62E0BE24AE}" type="pres">
      <dgm:prSet presAssocID="{B782AF25-B6A1-4A03-BD50-DDC74EC1631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974456D-B0C5-4487-8CA9-D8DB0C3AAF0F}" type="pres">
      <dgm:prSet presAssocID="{01DDD187-CEF9-47AC-8882-87EEA237FB8C}" presName="centerShape" presStyleLbl="node0" presStyleIdx="0" presStyleCnt="1" custScaleX="144686" custScaleY="80656" custLinFactNeighborX="285" custLinFactNeighborY="-10129"/>
      <dgm:spPr/>
      <dgm:t>
        <a:bodyPr/>
        <a:lstStyle/>
        <a:p>
          <a:endParaRPr lang="es-MX"/>
        </a:p>
      </dgm:t>
    </dgm:pt>
    <dgm:pt modelId="{D9A094BD-B756-4180-8200-410E8E1E9A39}" type="pres">
      <dgm:prSet presAssocID="{F9AD5A66-F55B-4F4F-AE6E-94C1D476E919}" presName="Name9" presStyleLbl="parChTrans1D2" presStyleIdx="0" presStyleCnt="3"/>
      <dgm:spPr/>
      <dgm:t>
        <a:bodyPr/>
        <a:lstStyle/>
        <a:p>
          <a:endParaRPr lang="es-CL"/>
        </a:p>
      </dgm:t>
    </dgm:pt>
    <dgm:pt modelId="{BF938262-C63E-4285-B059-4FC83B5AB012}" type="pres">
      <dgm:prSet presAssocID="{F9AD5A66-F55B-4F4F-AE6E-94C1D476E919}" presName="connTx" presStyleLbl="parChTrans1D2" presStyleIdx="0" presStyleCnt="3"/>
      <dgm:spPr/>
      <dgm:t>
        <a:bodyPr/>
        <a:lstStyle/>
        <a:p>
          <a:endParaRPr lang="es-CL"/>
        </a:p>
      </dgm:t>
    </dgm:pt>
    <dgm:pt modelId="{B7021D4B-865F-466F-8AD8-D0B1A1BCA2A6}" type="pres">
      <dgm:prSet presAssocID="{B4249FF3-6F5C-46B3-BE55-97D4C5BA4070}" presName="node" presStyleLbl="node1" presStyleIdx="0" presStyleCnt="3" custScaleX="160857" custScaleY="113963" custRadScaleRad="101058" custRadScaleInc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4FE3F8-8C70-4625-AFB7-C5FA054F2036}" type="pres">
      <dgm:prSet presAssocID="{3A3DAE02-A317-4711-8F9F-3229400C68EF}" presName="Name9" presStyleLbl="parChTrans1D2" presStyleIdx="1" presStyleCnt="3"/>
      <dgm:spPr/>
      <dgm:t>
        <a:bodyPr/>
        <a:lstStyle/>
        <a:p>
          <a:endParaRPr lang="es-CL"/>
        </a:p>
      </dgm:t>
    </dgm:pt>
    <dgm:pt modelId="{F55A1F68-46DC-44AB-8E48-9ECD90DC3C9F}" type="pres">
      <dgm:prSet presAssocID="{3A3DAE02-A317-4711-8F9F-3229400C68EF}" presName="connTx" presStyleLbl="parChTrans1D2" presStyleIdx="1" presStyleCnt="3"/>
      <dgm:spPr/>
      <dgm:t>
        <a:bodyPr/>
        <a:lstStyle/>
        <a:p>
          <a:endParaRPr lang="es-CL"/>
        </a:p>
      </dgm:t>
    </dgm:pt>
    <dgm:pt modelId="{9AE6F941-5E53-4B7F-833B-1C194EA5D773}" type="pres">
      <dgm:prSet presAssocID="{E289FB70-8FB8-4DC8-8E99-5B197F5EBD25}" presName="node" presStyleLbl="node1" presStyleIdx="1" presStyleCnt="3" custScaleX="150678" custScaleY="97658" custRadScaleRad="87775" custRadScaleInc="79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512EE8-BD83-41B6-BA11-034EA8D1D50B}" type="pres">
      <dgm:prSet presAssocID="{34B9E6CB-0E3B-4604-A0B7-DEC4529BCB6A}" presName="Name9" presStyleLbl="parChTrans1D2" presStyleIdx="2" presStyleCnt="3"/>
      <dgm:spPr/>
      <dgm:t>
        <a:bodyPr/>
        <a:lstStyle/>
        <a:p>
          <a:endParaRPr lang="es-CL"/>
        </a:p>
      </dgm:t>
    </dgm:pt>
    <dgm:pt modelId="{492A12E6-0978-49CD-8019-9F5857BA0B96}" type="pres">
      <dgm:prSet presAssocID="{34B9E6CB-0E3B-4604-A0B7-DEC4529BCB6A}" presName="connTx" presStyleLbl="parChTrans1D2" presStyleIdx="2" presStyleCnt="3"/>
      <dgm:spPr/>
      <dgm:t>
        <a:bodyPr/>
        <a:lstStyle/>
        <a:p>
          <a:endParaRPr lang="es-CL"/>
        </a:p>
      </dgm:t>
    </dgm:pt>
    <dgm:pt modelId="{C09449C7-24CB-47DC-809E-CAEDB367C7EB}" type="pres">
      <dgm:prSet presAssocID="{3785B628-D3C4-44C2-ABB4-0EF8585215CC}" presName="node" presStyleLbl="node1" presStyleIdx="2" presStyleCnt="3" custScaleX="186266" custScaleY="110727" custRadScaleRad="89237" custRadScaleInc="31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F8095CB-B62D-47A4-8061-7EE700556B9A}" type="presOf" srcId="{3785B628-D3C4-44C2-ABB4-0EF8585215CC}" destId="{C09449C7-24CB-47DC-809E-CAEDB367C7EB}" srcOrd="0" destOrd="0" presId="urn:microsoft.com/office/officeart/2005/8/layout/radial1"/>
    <dgm:cxn modelId="{1D825005-AA29-43F3-97F8-1BE88842E092}" type="presOf" srcId="{F9AD5A66-F55B-4F4F-AE6E-94C1D476E919}" destId="{D9A094BD-B756-4180-8200-410E8E1E9A39}" srcOrd="0" destOrd="0" presId="urn:microsoft.com/office/officeart/2005/8/layout/radial1"/>
    <dgm:cxn modelId="{BCCFCE92-C36A-4FAB-A820-B60EC1AAF45E}" srcId="{01DDD187-CEF9-47AC-8882-87EEA237FB8C}" destId="{B4249FF3-6F5C-46B3-BE55-97D4C5BA4070}" srcOrd="0" destOrd="0" parTransId="{F9AD5A66-F55B-4F4F-AE6E-94C1D476E919}" sibTransId="{43044224-1FAA-47BE-8A5E-149059B91D9C}"/>
    <dgm:cxn modelId="{A7CE20C3-C9C2-4C3E-BD2D-7AD6E74A655D}" type="presOf" srcId="{34B9E6CB-0E3B-4604-A0B7-DEC4529BCB6A}" destId="{492A12E6-0978-49CD-8019-9F5857BA0B96}" srcOrd="1" destOrd="0" presId="urn:microsoft.com/office/officeart/2005/8/layout/radial1"/>
    <dgm:cxn modelId="{D1056814-F8DC-442F-BBC2-B03CC9DDA258}" srcId="{01DDD187-CEF9-47AC-8882-87EEA237FB8C}" destId="{E289FB70-8FB8-4DC8-8E99-5B197F5EBD25}" srcOrd="1" destOrd="0" parTransId="{3A3DAE02-A317-4711-8F9F-3229400C68EF}" sibTransId="{59CC2DD7-0F85-4B0F-BC83-E3BFF5D22334}"/>
    <dgm:cxn modelId="{5804D255-7BD3-47EC-829D-05551992BECA}" type="presOf" srcId="{3A3DAE02-A317-4711-8F9F-3229400C68EF}" destId="{6A4FE3F8-8C70-4625-AFB7-C5FA054F2036}" srcOrd="0" destOrd="0" presId="urn:microsoft.com/office/officeart/2005/8/layout/radial1"/>
    <dgm:cxn modelId="{63F653F6-18F1-48FF-86E6-FC085162378B}" type="presOf" srcId="{F9AD5A66-F55B-4F4F-AE6E-94C1D476E919}" destId="{BF938262-C63E-4285-B059-4FC83B5AB012}" srcOrd="1" destOrd="0" presId="urn:microsoft.com/office/officeart/2005/8/layout/radial1"/>
    <dgm:cxn modelId="{E41DBE27-4651-4F1D-BF5E-238F13F8D2E3}" srcId="{B782AF25-B6A1-4A03-BD50-DDC74EC16317}" destId="{01DDD187-CEF9-47AC-8882-87EEA237FB8C}" srcOrd="0" destOrd="0" parTransId="{03FB4461-C1FE-43E2-A6BE-AB999F101047}" sibTransId="{DB67D901-66EA-42DC-A99B-33F8A46547AF}"/>
    <dgm:cxn modelId="{ADAFDE9B-D10C-4EC2-B0BB-7815E0451D46}" type="presOf" srcId="{B4249FF3-6F5C-46B3-BE55-97D4C5BA4070}" destId="{B7021D4B-865F-466F-8AD8-D0B1A1BCA2A6}" srcOrd="0" destOrd="0" presId="urn:microsoft.com/office/officeart/2005/8/layout/radial1"/>
    <dgm:cxn modelId="{7AF912F8-D591-4FF7-BF86-7D3428684F38}" srcId="{01DDD187-CEF9-47AC-8882-87EEA237FB8C}" destId="{3785B628-D3C4-44C2-ABB4-0EF8585215CC}" srcOrd="2" destOrd="0" parTransId="{34B9E6CB-0E3B-4604-A0B7-DEC4529BCB6A}" sibTransId="{BE3550B5-9502-48AB-B72B-56753C807888}"/>
    <dgm:cxn modelId="{7E767D75-5E7F-4DE1-8582-6BCDC73F0C31}" type="presOf" srcId="{3A3DAE02-A317-4711-8F9F-3229400C68EF}" destId="{F55A1F68-46DC-44AB-8E48-9ECD90DC3C9F}" srcOrd="1" destOrd="0" presId="urn:microsoft.com/office/officeart/2005/8/layout/radial1"/>
    <dgm:cxn modelId="{1BA5D6E5-81B1-4EA2-A36F-46D809584D28}" type="presOf" srcId="{01DDD187-CEF9-47AC-8882-87EEA237FB8C}" destId="{3974456D-B0C5-4487-8CA9-D8DB0C3AAF0F}" srcOrd="0" destOrd="0" presId="urn:microsoft.com/office/officeart/2005/8/layout/radial1"/>
    <dgm:cxn modelId="{8364C3A7-3752-4F98-B7A6-AF9D2B93EB07}" type="presOf" srcId="{E289FB70-8FB8-4DC8-8E99-5B197F5EBD25}" destId="{9AE6F941-5E53-4B7F-833B-1C194EA5D773}" srcOrd="0" destOrd="0" presId="urn:microsoft.com/office/officeart/2005/8/layout/radial1"/>
    <dgm:cxn modelId="{E673D29F-340D-4987-A8EA-EF18466E0B5C}" type="presOf" srcId="{34B9E6CB-0E3B-4604-A0B7-DEC4529BCB6A}" destId="{E2512EE8-BD83-41B6-BA11-034EA8D1D50B}" srcOrd="0" destOrd="0" presId="urn:microsoft.com/office/officeart/2005/8/layout/radial1"/>
    <dgm:cxn modelId="{59265523-F9BC-47BD-8AF4-7AF8108C5178}" type="presOf" srcId="{B782AF25-B6A1-4A03-BD50-DDC74EC16317}" destId="{4B26CE98-F29F-4931-9473-0D62E0BE24AE}" srcOrd="0" destOrd="0" presId="urn:microsoft.com/office/officeart/2005/8/layout/radial1"/>
    <dgm:cxn modelId="{8E3602E4-64FB-417D-B61F-BBEA7504B60F}" type="presParOf" srcId="{4B26CE98-F29F-4931-9473-0D62E0BE24AE}" destId="{3974456D-B0C5-4487-8CA9-D8DB0C3AAF0F}" srcOrd="0" destOrd="0" presId="urn:microsoft.com/office/officeart/2005/8/layout/radial1"/>
    <dgm:cxn modelId="{EE6F93E3-737F-4B7A-BA00-712C1AB1EA5B}" type="presParOf" srcId="{4B26CE98-F29F-4931-9473-0D62E0BE24AE}" destId="{D9A094BD-B756-4180-8200-410E8E1E9A39}" srcOrd="1" destOrd="0" presId="urn:microsoft.com/office/officeart/2005/8/layout/radial1"/>
    <dgm:cxn modelId="{3FF4EBC0-7C45-4B58-BF37-2E77C7E4AFCC}" type="presParOf" srcId="{D9A094BD-B756-4180-8200-410E8E1E9A39}" destId="{BF938262-C63E-4285-B059-4FC83B5AB012}" srcOrd="0" destOrd="0" presId="urn:microsoft.com/office/officeart/2005/8/layout/radial1"/>
    <dgm:cxn modelId="{F67B4136-1B9D-4EC8-9727-AB5D06939631}" type="presParOf" srcId="{4B26CE98-F29F-4931-9473-0D62E0BE24AE}" destId="{B7021D4B-865F-466F-8AD8-D0B1A1BCA2A6}" srcOrd="2" destOrd="0" presId="urn:microsoft.com/office/officeart/2005/8/layout/radial1"/>
    <dgm:cxn modelId="{F6C6A857-8B02-4E95-B441-91D25C4D6DB1}" type="presParOf" srcId="{4B26CE98-F29F-4931-9473-0D62E0BE24AE}" destId="{6A4FE3F8-8C70-4625-AFB7-C5FA054F2036}" srcOrd="3" destOrd="0" presId="urn:microsoft.com/office/officeart/2005/8/layout/radial1"/>
    <dgm:cxn modelId="{259953FB-87B6-4A2A-807C-7CAFA4973D5B}" type="presParOf" srcId="{6A4FE3F8-8C70-4625-AFB7-C5FA054F2036}" destId="{F55A1F68-46DC-44AB-8E48-9ECD90DC3C9F}" srcOrd="0" destOrd="0" presId="urn:microsoft.com/office/officeart/2005/8/layout/radial1"/>
    <dgm:cxn modelId="{C672BD7C-67E8-44C6-8DF4-5C7DB2FB330E}" type="presParOf" srcId="{4B26CE98-F29F-4931-9473-0D62E0BE24AE}" destId="{9AE6F941-5E53-4B7F-833B-1C194EA5D773}" srcOrd="4" destOrd="0" presId="urn:microsoft.com/office/officeart/2005/8/layout/radial1"/>
    <dgm:cxn modelId="{CEFD13EF-9CBA-4C27-B936-0E39EA40F04B}" type="presParOf" srcId="{4B26CE98-F29F-4931-9473-0D62E0BE24AE}" destId="{E2512EE8-BD83-41B6-BA11-034EA8D1D50B}" srcOrd="5" destOrd="0" presId="urn:microsoft.com/office/officeart/2005/8/layout/radial1"/>
    <dgm:cxn modelId="{543B211F-CEEC-4301-BD00-59B5ECC86E94}" type="presParOf" srcId="{E2512EE8-BD83-41B6-BA11-034EA8D1D50B}" destId="{492A12E6-0978-49CD-8019-9F5857BA0B96}" srcOrd="0" destOrd="0" presId="urn:microsoft.com/office/officeart/2005/8/layout/radial1"/>
    <dgm:cxn modelId="{F4A1E8C6-787D-4641-BECA-1054407B82A6}" type="presParOf" srcId="{4B26CE98-F29F-4931-9473-0D62E0BE24AE}" destId="{C09449C7-24CB-47DC-809E-CAEDB367C7EB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6C5DB4-0AAD-4A63-9E7A-38CD11EEB37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4E5F95A-5003-433C-AF13-15C29E32CB0C}">
      <dgm:prSet phldrT="[Texto]"/>
      <dgm:spPr/>
      <dgm:t>
        <a:bodyPr/>
        <a:lstStyle/>
        <a:p>
          <a:r>
            <a:rPr lang="es-HN" b="1" dirty="0" smtClean="0">
              <a:latin typeface="Arial" charset="0"/>
              <a:cs typeface="Arial" charset="0"/>
            </a:rPr>
            <a:t>Gestión Institucional </a:t>
          </a:r>
          <a:endParaRPr lang="es-HN" dirty="0"/>
        </a:p>
      </dgm:t>
    </dgm:pt>
    <dgm:pt modelId="{78AA44CD-2848-442E-9020-F83B45A366E0}" type="parTrans" cxnId="{C8778F24-6636-4D4C-AFA9-6C9C79FC7525}">
      <dgm:prSet/>
      <dgm:spPr/>
      <dgm:t>
        <a:bodyPr/>
        <a:lstStyle/>
        <a:p>
          <a:endParaRPr lang="es-HN"/>
        </a:p>
      </dgm:t>
    </dgm:pt>
    <dgm:pt modelId="{D8230998-09D2-45D0-B725-BBB366680BF2}" type="sibTrans" cxnId="{C8778F24-6636-4D4C-AFA9-6C9C79FC7525}">
      <dgm:prSet/>
      <dgm:spPr/>
      <dgm:t>
        <a:bodyPr/>
        <a:lstStyle/>
        <a:p>
          <a:endParaRPr lang="es-HN"/>
        </a:p>
      </dgm:t>
    </dgm:pt>
    <dgm:pt modelId="{2E1B2BB2-E297-4521-A499-537620A28188}">
      <dgm:prSet phldrT="[Texto]"/>
      <dgm:spPr/>
      <dgm:t>
        <a:bodyPr/>
        <a:lstStyle/>
        <a:p>
          <a:r>
            <a:rPr lang="es-HN" b="1" dirty="0" smtClean="0">
              <a:latin typeface="Arial" charset="0"/>
              <a:cs typeface="Arial" charset="0"/>
            </a:rPr>
            <a:t>Docencia</a:t>
          </a:r>
          <a:endParaRPr lang="es-HN" dirty="0"/>
        </a:p>
      </dgm:t>
    </dgm:pt>
    <dgm:pt modelId="{D35B69F3-F85B-4844-AFCC-16BC6B7FB5BD}" type="parTrans" cxnId="{732F9F97-4016-40BF-B928-3F8208707EF5}">
      <dgm:prSet/>
      <dgm:spPr/>
      <dgm:t>
        <a:bodyPr/>
        <a:lstStyle/>
        <a:p>
          <a:endParaRPr lang="es-HN"/>
        </a:p>
      </dgm:t>
    </dgm:pt>
    <dgm:pt modelId="{54C977A1-1339-47D8-93AF-D985A3D6D6A8}" type="sibTrans" cxnId="{732F9F97-4016-40BF-B928-3F8208707EF5}">
      <dgm:prSet/>
      <dgm:spPr/>
      <dgm:t>
        <a:bodyPr/>
        <a:lstStyle/>
        <a:p>
          <a:endParaRPr lang="es-HN"/>
        </a:p>
      </dgm:t>
    </dgm:pt>
    <dgm:pt modelId="{7DF5B241-40EA-486B-A75F-9F18A5609C21}">
      <dgm:prSet phldrT="[Texto]"/>
      <dgm:spPr/>
      <dgm:t>
        <a:bodyPr/>
        <a:lstStyle/>
        <a:p>
          <a:r>
            <a:rPr lang="es-HN" b="1" dirty="0" smtClean="0">
              <a:latin typeface="Arial" charset="0"/>
              <a:cs typeface="Arial" charset="0"/>
            </a:rPr>
            <a:t>Investigación</a:t>
          </a:r>
          <a:endParaRPr lang="es-HN" dirty="0"/>
        </a:p>
      </dgm:t>
    </dgm:pt>
    <dgm:pt modelId="{55AD6EAF-81DF-42DB-85EF-6325FCB4D79B}" type="parTrans" cxnId="{E39F2F23-5D08-400F-8513-06860F04AE13}">
      <dgm:prSet/>
      <dgm:spPr/>
      <dgm:t>
        <a:bodyPr/>
        <a:lstStyle/>
        <a:p>
          <a:endParaRPr lang="es-HN"/>
        </a:p>
      </dgm:t>
    </dgm:pt>
    <dgm:pt modelId="{87CC93D7-7A4B-46B3-A6D6-7CCBFBFD4109}" type="sibTrans" cxnId="{E39F2F23-5D08-400F-8513-06860F04AE13}">
      <dgm:prSet/>
      <dgm:spPr/>
      <dgm:t>
        <a:bodyPr/>
        <a:lstStyle/>
        <a:p>
          <a:endParaRPr lang="es-HN"/>
        </a:p>
      </dgm:t>
    </dgm:pt>
    <dgm:pt modelId="{7BB129BA-3B56-48A8-A9BA-85BE164172FF}" type="pres">
      <dgm:prSet presAssocID="{5C6C5DB4-0AAD-4A63-9E7A-38CD11EEB378}" presName="Name0" presStyleCnt="0">
        <dgm:presLayoutVars>
          <dgm:dir/>
          <dgm:resizeHandles val="exact"/>
        </dgm:presLayoutVars>
      </dgm:prSet>
      <dgm:spPr/>
    </dgm:pt>
    <dgm:pt modelId="{3E9B707C-8523-4910-9A05-1CC05B65CED9}" type="pres">
      <dgm:prSet presAssocID="{5C6C5DB4-0AAD-4A63-9E7A-38CD11EEB378}" presName="fgShape" presStyleLbl="fgShp" presStyleIdx="0" presStyleCnt="1" custLinFactNeighborX="2240" custLinFactNeighborY="-14035"/>
      <dgm:spPr/>
    </dgm:pt>
    <dgm:pt modelId="{5234D195-BE77-42F1-A8C8-A83FBD1661A8}" type="pres">
      <dgm:prSet presAssocID="{5C6C5DB4-0AAD-4A63-9E7A-38CD11EEB378}" presName="linComp" presStyleCnt="0"/>
      <dgm:spPr/>
    </dgm:pt>
    <dgm:pt modelId="{7F6C8B66-C572-40C4-A3CD-52F9D10F6D6D}" type="pres">
      <dgm:prSet presAssocID="{F4E5F95A-5003-433C-AF13-15C29E32CB0C}" presName="compNode" presStyleCnt="0"/>
      <dgm:spPr/>
    </dgm:pt>
    <dgm:pt modelId="{46949E2D-0A82-4182-B066-4359D1B52367}" type="pres">
      <dgm:prSet presAssocID="{F4E5F95A-5003-433C-AF13-15C29E32CB0C}" presName="bkgdShape" presStyleLbl="node1" presStyleIdx="0" presStyleCnt="3"/>
      <dgm:spPr/>
      <dgm:t>
        <a:bodyPr/>
        <a:lstStyle/>
        <a:p>
          <a:endParaRPr lang="es-HN"/>
        </a:p>
      </dgm:t>
    </dgm:pt>
    <dgm:pt modelId="{8EBBBCD6-2A26-4C52-AECC-3734BA1D4371}" type="pres">
      <dgm:prSet presAssocID="{F4E5F95A-5003-433C-AF13-15C29E32CB0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F0322BF8-83AE-47A9-AE43-0882DEEC1E73}" type="pres">
      <dgm:prSet presAssocID="{F4E5F95A-5003-433C-AF13-15C29E32CB0C}" presName="invisiNode" presStyleLbl="node1" presStyleIdx="0" presStyleCnt="3"/>
      <dgm:spPr/>
    </dgm:pt>
    <dgm:pt modelId="{38DA5B6F-BCE8-4C47-AE77-402D831ACE2D}" type="pres">
      <dgm:prSet presAssocID="{F4E5F95A-5003-433C-AF13-15C29E32CB0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9000" r="-89000"/>
          </a:stretch>
        </a:blipFill>
      </dgm:spPr>
    </dgm:pt>
    <dgm:pt modelId="{19081550-3FB3-47D6-8DB1-1987C0E818C5}" type="pres">
      <dgm:prSet presAssocID="{D8230998-09D2-45D0-B725-BBB366680BF2}" presName="sibTrans" presStyleLbl="sibTrans2D1" presStyleIdx="0" presStyleCnt="0"/>
      <dgm:spPr/>
      <dgm:t>
        <a:bodyPr/>
        <a:lstStyle/>
        <a:p>
          <a:endParaRPr lang="es-HN"/>
        </a:p>
      </dgm:t>
    </dgm:pt>
    <dgm:pt modelId="{5FF7518A-5E28-4136-AB20-0418A1B52B8C}" type="pres">
      <dgm:prSet presAssocID="{2E1B2BB2-E297-4521-A499-537620A28188}" presName="compNode" presStyleCnt="0"/>
      <dgm:spPr/>
    </dgm:pt>
    <dgm:pt modelId="{5876A69F-0307-4925-908D-B58FDE88C882}" type="pres">
      <dgm:prSet presAssocID="{2E1B2BB2-E297-4521-A499-537620A28188}" presName="bkgdShape" presStyleLbl="node1" presStyleIdx="1" presStyleCnt="3"/>
      <dgm:spPr/>
      <dgm:t>
        <a:bodyPr/>
        <a:lstStyle/>
        <a:p>
          <a:endParaRPr lang="es-HN"/>
        </a:p>
      </dgm:t>
    </dgm:pt>
    <dgm:pt modelId="{A293FE58-3189-407B-A1B0-3BF3F6FBF216}" type="pres">
      <dgm:prSet presAssocID="{2E1B2BB2-E297-4521-A499-537620A2818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603574EE-FD5F-4900-9418-31F2214A0F0C}" type="pres">
      <dgm:prSet presAssocID="{2E1B2BB2-E297-4521-A499-537620A28188}" presName="invisiNode" presStyleLbl="node1" presStyleIdx="1" presStyleCnt="3"/>
      <dgm:spPr/>
    </dgm:pt>
    <dgm:pt modelId="{29EB9ECE-E186-44F5-883B-F68BB289F274}" type="pres">
      <dgm:prSet presAssocID="{2E1B2BB2-E297-4521-A499-537620A28188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45C646DB-DE85-4323-B6EC-201580E04FBC}" type="pres">
      <dgm:prSet presAssocID="{54C977A1-1339-47D8-93AF-D985A3D6D6A8}" presName="sibTrans" presStyleLbl="sibTrans2D1" presStyleIdx="0" presStyleCnt="0"/>
      <dgm:spPr/>
      <dgm:t>
        <a:bodyPr/>
        <a:lstStyle/>
        <a:p>
          <a:endParaRPr lang="es-HN"/>
        </a:p>
      </dgm:t>
    </dgm:pt>
    <dgm:pt modelId="{C2ADA221-6C97-4D33-9F9D-6F4D82CFED51}" type="pres">
      <dgm:prSet presAssocID="{7DF5B241-40EA-486B-A75F-9F18A5609C21}" presName="compNode" presStyleCnt="0"/>
      <dgm:spPr/>
    </dgm:pt>
    <dgm:pt modelId="{CEF18129-4703-4796-8AEC-B0C622F29043}" type="pres">
      <dgm:prSet presAssocID="{7DF5B241-40EA-486B-A75F-9F18A5609C21}" presName="bkgdShape" presStyleLbl="node1" presStyleIdx="2" presStyleCnt="3" custScaleX="103268"/>
      <dgm:spPr/>
      <dgm:t>
        <a:bodyPr/>
        <a:lstStyle/>
        <a:p>
          <a:endParaRPr lang="es-HN"/>
        </a:p>
      </dgm:t>
    </dgm:pt>
    <dgm:pt modelId="{FEF05591-63B1-4566-ABB3-A990B993BD44}" type="pres">
      <dgm:prSet presAssocID="{7DF5B241-40EA-486B-A75F-9F18A5609C2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98BF8F82-8457-4B8D-8543-81CDE621AF54}" type="pres">
      <dgm:prSet presAssocID="{7DF5B241-40EA-486B-A75F-9F18A5609C21}" presName="invisiNode" presStyleLbl="node1" presStyleIdx="2" presStyleCnt="3"/>
      <dgm:spPr/>
    </dgm:pt>
    <dgm:pt modelId="{17476C06-8771-411F-B6C8-2B1BAF555749}" type="pres">
      <dgm:prSet presAssocID="{7DF5B241-40EA-486B-A75F-9F18A5609C21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</dgm:ptLst>
  <dgm:cxnLst>
    <dgm:cxn modelId="{C8778F24-6636-4D4C-AFA9-6C9C79FC7525}" srcId="{5C6C5DB4-0AAD-4A63-9E7A-38CD11EEB378}" destId="{F4E5F95A-5003-433C-AF13-15C29E32CB0C}" srcOrd="0" destOrd="0" parTransId="{78AA44CD-2848-442E-9020-F83B45A366E0}" sibTransId="{D8230998-09D2-45D0-B725-BBB366680BF2}"/>
    <dgm:cxn modelId="{8BF58A43-5192-485D-AC9B-6BFB340E50B1}" type="presOf" srcId="{2E1B2BB2-E297-4521-A499-537620A28188}" destId="{A293FE58-3189-407B-A1B0-3BF3F6FBF216}" srcOrd="1" destOrd="0" presId="urn:microsoft.com/office/officeart/2005/8/layout/hList7"/>
    <dgm:cxn modelId="{732F9F97-4016-40BF-B928-3F8208707EF5}" srcId="{5C6C5DB4-0AAD-4A63-9E7A-38CD11EEB378}" destId="{2E1B2BB2-E297-4521-A499-537620A28188}" srcOrd="1" destOrd="0" parTransId="{D35B69F3-F85B-4844-AFCC-16BC6B7FB5BD}" sibTransId="{54C977A1-1339-47D8-93AF-D985A3D6D6A8}"/>
    <dgm:cxn modelId="{E39F2F23-5D08-400F-8513-06860F04AE13}" srcId="{5C6C5DB4-0AAD-4A63-9E7A-38CD11EEB378}" destId="{7DF5B241-40EA-486B-A75F-9F18A5609C21}" srcOrd="2" destOrd="0" parTransId="{55AD6EAF-81DF-42DB-85EF-6325FCB4D79B}" sibTransId="{87CC93D7-7A4B-46B3-A6D6-7CCBFBFD4109}"/>
    <dgm:cxn modelId="{FEA1A5B5-3A54-4505-A181-C69F0D5DDC8A}" type="presOf" srcId="{D8230998-09D2-45D0-B725-BBB366680BF2}" destId="{19081550-3FB3-47D6-8DB1-1987C0E818C5}" srcOrd="0" destOrd="0" presId="urn:microsoft.com/office/officeart/2005/8/layout/hList7"/>
    <dgm:cxn modelId="{3908794E-8B72-4D0B-94ED-23810D0E3CC4}" type="presOf" srcId="{F4E5F95A-5003-433C-AF13-15C29E32CB0C}" destId="{46949E2D-0A82-4182-B066-4359D1B52367}" srcOrd="0" destOrd="0" presId="urn:microsoft.com/office/officeart/2005/8/layout/hList7"/>
    <dgm:cxn modelId="{D7AD6E69-9A79-4A56-8D39-F34D22BE43A0}" type="presOf" srcId="{5C6C5DB4-0AAD-4A63-9E7A-38CD11EEB378}" destId="{7BB129BA-3B56-48A8-A9BA-85BE164172FF}" srcOrd="0" destOrd="0" presId="urn:microsoft.com/office/officeart/2005/8/layout/hList7"/>
    <dgm:cxn modelId="{2A1FF958-A3A5-4958-9663-CD0577A666D6}" type="presOf" srcId="{F4E5F95A-5003-433C-AF13-15C29E32CB0C}" destId="{8EBBBCD6-2A26-4C52-AECC-3734BA1D4371}" srcOrd="1" destOrd="0" presId="urn:microsoft.com/office/officeart/2005/8/layout/hList7"/>
    <dgm:cxn modelId="{BB4EEF8B-0379-4ADE-8BCB-66EC5267C6DD}" type="presOf" srcId="{7DF5B241-40EA-486B-A75F-9F18A5609C21}" destId="{CEF18129-4703-4796-8AEC-B0C622F29043}" srcOrd="0" destOrd="0" presId="urn:microsoft.com/office/officeart/2005/8/layout/hList7"/>
    <dgm:cxn modelId="{5D39597D-FEB2-40AB-912A-46FD4024A5C4}" type="presOf" srcId="{7DF5B241-40EA-486B-A75F-9F18A5609C21}" destId="{FEF05591-63B1-4566-ABB3-A990B993BD44}" srcOrd="1" destOrd="0" presId="urn:microsoft.com/office/officeart/2005/8/layout/hList7"/>
    <dgm:cxn modelId="{6D976B55-6553-4E2C-BAA0-3F9FE0BED841}" type="presOf" srcId="{54C977A1-1339-47D8-93AF-D985A3D6D6A8}" destId="{45C646DB-DE85-4323-B6EC-201580E04FBC}" srcOrd="0" destOrd="0" presId="urn:microsoft.com/office/officeart/2005/8/layout/hList7"/>
    <dgm:cxn modelId="{462EC016-2206-4F30-AFFB-80B62398DB27}" type="presOf" srcId="{2E1B2BB2-E297-4521-A499-537620A28188}" destId="{5876A69F-0307-4925-908D-B58FDE88C882}" srcOrd="0" destOrd="0" presId="urn:microsoft.com/office/officeart/2005/8/layout/hList7"/>
    <dgm:cxn modelId="{6DAA4E37-BD62-4522-B947-9FA2CC6E2E23}" type="presParOf" srcId="{7BB129BA-3B56-48A8-A9BA-85BE164172FF}" destId="{3E9B707C-8523-4910-9A05-1CC05B65CED9}" srcOrd="0" destOrd="0" presId="urn:microsoft.com/office/officeart/2005/8/layout/hList7"/>
    <dgm:cxn modelId="{27EFF7FF-DB51-4ED4-9396-05934226AF58}" type="presParOf" srcId="{7BB129BA-3B56-48A8-A9BA-85BE164172FF}" destId="{5234D195-BE77-42F1-A8C8-A83FBD1661A8}" srcOrd="1" destOrd="0" presId="urn:microsoft.com/office/officeart/2005/8/layout/hList7"/>
    <dgm:cxn modelId="{896F824F-3F20-4541-A08E-67FA4343C318}" type="presParOf" srcId="{5234D195-BE77-42F1-A8C8-A83FBD1661A8}" destId="{7F6C8B66-C572-40C4-A3CD-52F9D10F6D6D}" srcOrd="0" destOrd="0" presId="urn:microsoft.com/office/officeart/2005/8/layout/hList7"/>
    <dgm:cxn modelId="{3DC209A8-6A85-4F50-AA21-649E54B26407}" type="presParOf" srcId="{7F6C8B66-C572-40C4-A3CD-52F9D10F6D6D}" destId="{46949E2D-0A82-4182-B066-4359D1B52367}" srcOrd="0" destOrd="0" presId="urn:microsoft.com/office/officeart/2005/8/layout/hList7"/>
    <dgm:cxn modelId="{4C11A13E-BCF5-4D7F-91AA-7A9623463E00}" type="presParOf" srcId="{7F6C8B66-C572-40C4-A3CD-52F9D10F6D6D}" destId="{8EBBBCD6-2A26-4C52-AECC-3734BA1D4371}" srcOrd="1" destOrd="0" presId="urn:microsoft.com/office/officeart/2005/8/layout/hList7"/>
    <dgm:cxn modelId="{14B22F66-8E19-4E02-9310-100B1BFF6C72}" type="presParOf" srcId="{7F6C8B66-C572-40C4-A3CD-52F9D10F6D6D}" destId="{F0322BF8-83AE-47A9-AE43-0882DEEC1E73}" srcOrd="2" destOrd="0" presId="urn:microsoft.com/office/officeart/2005/8/layout/hList7"/>
    <dgm:cxn modelId="{69DF452C-A92B-4027-8AC3-607E08C3003A}" type="presParOf" srcId="{7F6C8B66-C572-40C4-A3CD-52F9D10F6D6D}" destId="{38DA5B6F-BCE8-4C47-AE77-402D831ACE2D}" srcOrd="3" destOrd="0" presId="urn:microsoft.com/office/officeart/2005/8/layout/hList7"/>
    <dgm:cxn modelId="{BC66681D-C4EA-44F3-95E1-B6BF638408BC}" type="presParOf" srcId="{5234D195-BE77-42F1-A8C8-A83FBD1661A8}" destId="{19081550-3FB3-47D6-8DB1-1987C0E818C5}" srcOrd="1" destOrd="0" presId="urn:microsoft.com/office/officeart/2005/8/layout/hList7"/>
    <dgm:cxn modelId="{1EC2DA14-72B3-4E6D-A160-22C04EAB69F6}" type="presParOf" srcId="{5234D195-BE77-42F1-A8C8-A83FBD1661A8}" destId="{5FF7518A-5E28-4136-AB20-0418A1B52B8C}" srcOrd="2" destOrd="0" presId="urn:microsoft.com/office/officeart/2005/8/layout/hList7"/>
    <dgm:cxn modelId="{CA71032C-DAFE-4813-9E53-2B1DE489D883}" type="presParOf" srcId="{5FF7518A-5E28-4136-AB20-0418A1B52B8C}" destId="{5876A69F-0307-4925-908D-B58FDE88C882}" srcOrd="0" destOrd="0" presId="urn:microsoft.com/office/officeart/2005/8/layout/hList7"/>
    <dgm:cxn modelId="{666D5095-8E8B-4AD7-9AF9-60604CAC93D7}" type="presParOf" srcId="{5FF7518A-5E28-4136-AB20-0418A1B52B8C}" destId="{A293FE58-3189-407B-A1B0-3BF3F6FBF216}" srcOrd="1" destOrd="0" presId="urn:microsoft.com/office/officeart/2005/8/layout/hList7"/>
    <dgm:cxn modelId="{B940DD0B-5916-41E6-8D62-79F28A00C55D}" type="presParOf" srcId="{5FF7518A-5E28-4136-AB20-0418A1B52B8C}" destId="{603574EE-FD5F-4900-9418-31F2214A0F0C}" srcOrd="2" destOrd="0" presId="urn:microsoft.com/office/officeart/2005/8/layout/hList7"/>
    <dgm:cxn modelId="{7F54EE01-D1D5-4EAC-A3C6-27E29C1D1DD9}" type="presParOf" srcId="{5FF7518A-5E28-4136-AB20-0418A1B52B8C}" destId="{29EB9ECE-E186-44F5-883B-F68BB289F274}" srcOrd="3" destOrd="0" presId="urn:microsoft.com/office/officeart/2005/8/layout/hList7"/>
    <dgm:cxn modelId="{BEB483B0-FCD7-43C6-97A2-DAF221C15ACF}" type="presParOf" srcId="{5234D195-BE77-42F1-A8C8-A83FBD1661A8}" destId="{45C646DB-DE85-4323-B6EC-201580E04FBC}" srcOrd="3" destOrd="0" presId="urn:microsoft.com/office/officeart/2005/8/layout/hList7"/>
    <dgm:cxn modelId="{EB8EB885-A073-43C3-89C4-C0357830A5EB}" type="presParOf" srcId="{5234D195-BE77-42F1-A8C8-A83FBD1661A8}" destId="{C2ADA221-6C97-4D33-9F9D-6F4D82CFED51}" srcOrd="4" destOrd="0" presId="urn:microsoft.com/office/officeart/2005/8/layout/hList7"/>
    <dgm:cxn modelId="{2D6A607A-FD22-44E0-9F6E-7DEAEEA36A40}" type="presParOf" srcId="{C2ADA221-6C97-4D33-9F9D-6F4D82CFED51}" destId="{CEF18129-4703-4796-8AEC-B0C622F29043}" srcOrd="0" destOrd="0" presId="urn:microsoft.com/office/officeart/2005/8/layout/hList7"/>
    <dgm:cxn modelId="{6B51B89B-B3FD-471E-BE75-A50576C99AFD}" type="presParOf" srcId="{C2ADA221-6C97-4D33-9F9D-6F4D82CFED51}" destId="{FEF05591-63B1-4566-ABB3-A990B993BD44}" srcOrd="1" destOrd="0" presId="urn:microsoft.com/office/officeart/2005/8/layout/hList7"/>
    <dgm:cxn modelId="{15852ED2-BF21-4313-9B39-01407D57AA4C}" type="presParOf" srcId="{C2ADA221-6C97-4D33-9F9D-6F4D82CFED51}" destId="{98BF8F82-8457-4B8D-8543-81CDE621AF54}" srcOrd="2" destOrd="0" presId="urn:microsoft.com/office/officeart/2005/8/layout/hList7"/>
    <dgm:cxn modelId="{FF1B4B49-39F1-46CF-8A3E-8B1EAAC4CA64}" type="presParOf" srcId="{C2ADA221-6C97-4D33-9F9D-6F4D82CFED51}" destId="{17476C06-8771-411F-B6C8-2B1BAF55574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E95629-FE5C-4564-85CF-A67B91969FB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00693FB1-E939-488E-85F1-B22D2088894E}">
      <dgm:prSet phldrT="[Texto]"/>
      <dgm:spPr/>
      <dgm:t>
        <a:bodyPr/>
        <a:lstStyle/>
        <a:p>
          <a:r>
            <a:rPr lang="es-HN" b="1" dirty="0" smtClean="0">
              <a:latin typeface="Arial" pitchFamily="34" charset="0"/>
              <a:cs typeface="Arial" pitchFamily="34" charset="0"/>
            </a:rPr>
            <a:t>Vinculación Universidad Sociedad</a:t>
          </a:r>
          <a:endParaRPr lang="es-HN" dirty="0"/>
        </a:p>
      </dgm:t>
    </dgm:pt>
    <dgm:pt modelId="{3D976D8B-5F3C-4DA1-BEE3-2AD93EDA5060}" type="parTrans" cxnId="{82564766-017E-4475-9E32-5984129F8A6B}">
      <dgm:prSet/>
      <dgm:spPr/>
      <dgm:t>
        <a:bodyPr/>
        <a:lstStyle/>
        <a:p>
          <a:endParaRPr lang="es-HN"/>
        </a:p>
      </dgm:t>
    </dgm:pt>
    <dgm:pt modelId="{B53E5C22-83F2-4363-92E0-ABE45561C3AE}" type="sibTrans" cxnId="{82564766-017E-4475-9E32-5984129F8A6B}">
      <dgm:prSet/>
      <dgm:spPr/>
      <dgm:t>
        <a:bodyPr/>
        <a:lstStyle/>
        <a:p>
          <a:endParaRPr lang="es-HN"/>
        </a:p>
      </dgm:t>
    </dgm:pt>
    <dgm:pt modelId="{7072944F-96DC-4285-A96B-B828DCED964C}">
      <dgm:prSet phldrT="[Texto]"/>
      <dgm:spPr/>
      <dgm:t>
        <a:bodyPr/>
        <a:lstStyle/>
        <a:p>
          <a:r>
            <a:rPr lang="es-HN" b="1" dirty="0" smtClean="0">
              <a:latin typeface="Arial" charset="0"/>
              <a:cs typeface="Arial" charset="0"/>
            </a:rPr>
            <a:t>Aseguramiento de la Calidad</a:t>
          </a:r>
          <a:endParaRPr lang="es-HN" dirty="0"/>
        </a:p>
      </dgm:t>
    </dgm:pt>
    <dgm:pt modelId="{494DED14-F554-4F50-9D6A-A6FA513B968B}" type="parTrans" cxnId="{607BB297-3439-4019-B511-76ABF9C69952}">
      <dgm:prSet/>
      <dgm:spPr/>
      <dgm:t>
        <a:bodyPr/>
        <a:lstStyle/>
        <a:p>
          <a:endParaRPr lang="es-HN"/>
        </a:p>
      </dgm:t>
    </dgm:pt>
    <dgm:pt modelId="{7B5AE5B7-4AB4-4340-BA88-FC7BFD62A4B6}" type="sibTrans" cxnId="{607BB297-3439-4019-B511-76ABF9C69952}">
      <dgm:prSet/>
      <dgm:spPr/>
      <dgm:t>
        <a:bodyPr/>
        <a:lstStyle/>
        <a:p>
          <a:endParaRPr lang="es-HN"/>
        </a:p>
      </dgm:t>
    </dgm:pt>
    <dgm:pt modelId="{14592162-FD82-4C12-8FAA-E5C22B6E55FC}">
      <dgm:prSet phldrT="[Texto]"/>
      <dgm:spPr/>
      <dgm:t>
        <a:bodyPr/>
        <a:lstStyle/>
        <a:p>
          <a:r>
            <a:rPr lang="es-HN" b="1" dirty="0" smtClean="0">
              <a:latin typeface="Arial" charset="0"/>
              <a:cs typeface="Arial" charset="0"/>
            </a:rPr>
            <a:t>Gestión de la Educación Superior</a:t>
          </a:r>
          <a:endParaRPr lang="es-HN" dirty="0"/>
        </a:p>
      </dgm:t>
    </dgm:pt>
    <dgm:pt modelId="{C69F2295-55B8-4E8E-B4CA-5A5C85653A23}" type="parTrans" cxnId="{7B6A53B8-13A1-4471-9670-0ABEE704DC5C}">
      <dgm:prSet/>
      <dgm:spPr/>
      <dgm:t>
        <a:bodyPr/>
        <a:lstStyle/>
        <a:p>
          <a:endParaRPr lang="es-HN"/>
        </a:p>
      </dgm:t>
    </dgm:pt>
    <dgm:pt modelId="{48C7B025-9894-48E5-B729-4CA6B4181FFA}" type="sibTrans" cxnId="{7B6A53B8-13A1-4471-9670-0ABEE704DC5C}">
      <dgm:prSet/>
      <dgm:spPr/>
      <dgm:t>
        <a:bodyPr/>
        <a:lstStyle/>
        <a:p>
          <a:endParaRPr lang="es-HN"/>
        </a:p>
      </dgm:t>
    </dgm:pt>
    <dgm:pt modelId="{B1069304-2480-4439-9EEA-34DF3036DEDE}" type="pres">
      <dgm:prSet presAssocID="{6AE95629-FE5C-4564-85CF-A67B91969FB7}" presName="Name0" presStyleCnt="0">
        <dgm:presLayoutVars>
          <dgm:dir/>
          <dgm:resizeHandles val="exact"/>
        </dgm:presLayoutVars>
      </dgm:prSet>
      <dgm:spPr/>
    </dgm:pt>
    <dgm:pt modelId="{46BF2EB5-988C-4253-93E9-903DC7B5E6A1}" type="pres">
      <dgm:prSet presAssocID="{6AE95629-FE5C-4564-85CF-A67B91969FB7}" presName="fgShape" presStyleLbl="fgShp" presStyleIdx="0" presStyleCnt="1" custLinFactNeighborX="1805" custLinFactNeighborY="-3509"/>
      <dgm:spPr/>
    </dgm:pt>
    <dgm:pt modelId="{4AFDAE66-68DC-4F8C-A253-1A845F173A59}" type="pres">
      <dgm:prSet presAssocID="{6AE95629-FE5C-4564-85CF-A67B91969FB7}" presName="linComp" presStyleCnt="0"/>
      <dgm:spPr/>
    </dgm:pt>
    <dgm:pt modelId="{93627647-E3D9-470C-A10D-48BFE812A640}" type="pres">
      <dgm:prSet presAssocID="{00693FB1-E939-488E-85F1-B22D2088894E}" presName="compNode" presStyleCnt="0"/>
      <dgm:spPr/>
    </dgm:pt>
    <dgm:pt modelId="{EF6328E0-1089-44BE-9D36-D79349697670}" type="pres">
      <dgm:prSet presAssocID="{00693FB1-E939-488E-85F1-B22D2088894E}" presName="bkgdShape" presStyleLbl="node1" presStyleIdx="0" presStyleCnt="3"/>
      <dgm:spPr/>
      <dgm:t>
        <a:bodyPr/>
        <a:lstStyle/>
        <a:p>
          <a:endParaRPr lang="es-HN"/>
        </a:p>
      </dgm:t>
    </dgm:pt>
    <dgm:pt modelId="{26D53315-3596-48CC-A224-0DF6B814F892}" type="pres">
      <dgm:prSet presAssocID="{00693FB1-E939-488E-85F1-B22D2088894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DD3E80F-E3AA-46FA-8519-76D182E2729D}" type="pres">
      <dgm:prSet presAssocID="{00693FB1-E939-488E-85F1-B22D2088894E}" presName="invisiNode" presStyleLbl="node1" presStyleIdx="0" presStyleCnt="3"/>
      <dgm:spPr/>
    </dgm:pt>
    <dgm:pt modelId="{48B229BF-40CA-4F7C-BCA4-287753D8788F}" type="pres">
      <dgm:prSet presAssocID="{00693FB1-E939-488E-85F1-B22D2088894E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C6E24700-5EB4-4699-BAAB-3B7BF1BEB4B2}" type="pres">
      <dgm:prSet presAssocID="{B53E5C22-83F2-4363-92E0-ABE45561C3AE}" presName="sibTrans" presStyleLbl="sibTrans2D1" presStyleIdx="0" presStyleCnt="0"/>
      <dgm:spPr/>
      <dgm:t>
        <a:bodyPr/>
        <a:lstStyle/>
        <a:p>
          <a:endParaRPr lang="es-HN"/>
        </a:p>
      </dgm:t>
    </dgm:pt>
    <dgm:pt modelId="{A3D2E302-4483-4668-B3A7-DE33F9EDBF78}" type="pres">
      <dgm:prSet presAssocID="{7072944F-96DC-4285-A96B-B828DCED964C}" presName="compNode" presStyleCnt="0"/>
      <dgm:spPr/>
    </dgm:pt>
    <dgm:pt modelId="{8A0241EC-214E-472B-99D6-CE44AB03AB27}" type="pres">
      <dgm:prSet presAssocID="{7072944F-96DC-4285-A96B-B828DCED964C}" presName="bkgdShape" presStyleLbl="node1" presStyleIdx="1" presStyleCnt="3"/>
      <dgm:spPr/>
      <dgm:t>
        <a:bodyPr/>
        <a:lstStyle/>
        <a:p>
          <a:endParaRPr lang="es-HN"/>
        </a:p>
      </dgm:t>
    </dgm:pt>
    <dgm:pt modelId="{74DE2B00-3736-4167-B79B-F893ABF10F0B}" type="pres">
      <dgm:prSet presAssocID="{7072944F-96DC-4285-A96B-B828DCED964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708D0DC6-D6EB-4A1E-8295-C86F291E41F7}" type="pres">
      <dgm:prSet presAssocID="{7072944F-96DC-4285-A96B-B828DCED964C}" presName="invisiNode" presStyleLbl="node1" presStyleIdx="1" presStyleCnt="3"/>
      <dgm:spPr/>
    </dgm:pt>
    <dgm:pt modelId="{27BB016F-9DB5-4DC6-BEDB-993ABC270F35}" type="pres">
      <dgm:prSet presAssocID="{7072944F-96DC-4285-A96B-B828DCED964C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537ECBC0-CC01-4DB1-A9A0-00CA68C01C06}" type="pres">
      <dgm:prSet presAssocID="{7B5AE5B7-4AB4-4340-BA88-FC7BFD62A4B6}" presName="sibTrans" presStyleLbl="sibTrans2D1" presStyleIdx="0" presStyleCnt="0"/>
      <dgm:spPr/>
      <dgm:t>
        <a:bodyPr/>
        <a:lstStyle/>
        <a:p>
          <a:endParaRPr lang="es-HN"/>
        </a:p>
      </dgm:t>
    </dgm:pt>
    <dgm:pt modelId="{D843FC2F-0A7D-4B12-ABAD-116A7A4B5AD4}" type="pres">
      <dgm:prSet presAssocID="{14592162-FD82-4C12-8FAA-E5C22B6E55FC}" presName="compNode" presStyleCnt="0"/>
      <dgm:spPr/>
    </dgm:pt>
    <dgm:pt modelId="{FCF6AA3F-302F-4073-81C5-C193D4C852CD}" type="pres">
      <dgm:prSet presAssocID="{14592162-FD82-4C12-8FAA-E5C22B6E55FC}" presName="bkgdShape" presStyleLbl="node1" presStyleIdx="2" presStyleCnt="3" custLinFactNeighborX="95281" custLinFactNeighborY="526"/>
      <dgm:spPr/>
      <dgm:t>
        <a:bodyPr/>
        <a:lstStyle/>
        <a:p>
          <a:endParaRPr lang="es-HN"/>
        </a:p>
      </dgm:t>
    </dgm:pt>
    <dgm:pt modelId="{0B1A06A9-EC7E-4B2C-B09C-660EB2C424E5}" type="pres">
      <dgm:prSet presAssocID="{14592162-FD82-4C12-8FAA-E5C22B6E55F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B9ED205B-50D5-4609-A0C4-7E6FBA996020}" type="pres">
      <dgm:prSet presAssocID="{14592162-FD82-4C12-8FAA-E5C22B6E55FC}" presName="invisiNode" presStyleLbl="node1" presStyleIdx="2" presStyleCnt="3"/>
      <dgm:spPr/>
    </dgm:pt>
    <dgm:pt modelId="{A1DE891D-7FA3-42CE-A01F-70E273E83D4A}" type="pres">
      <dgm:prSet presAssocID="{14592162-FD82-4C12-8FAA-E5C22B6E55FC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459A3178-4EFB-44A8-AD2E-2A8F3B07313D}" type="presOf" srcId="{7B5AE5B7-4AB4-4340-BA88-FC7BFD62A4B6}" destId="{537ECBC0-CC01-4DB1-A9A0-00CA68C01C06}" srcOrd="0" destOrd="0" presId="urn:microsoft.com/office/officeart/2005/8/layout/hList7"/>
    <dgm:cxn modelId="{09EA0BEC-FA92-49A6-B907-21D8668B2FBA}" type="presOf" srcId="{6AE95629-FE5C-4564-85CF-A67B91969FB7}" destId="{B1069304-2480-4439-9EEA-34DF3036DEDE}" srcOrd="0" destOrd="0" presId="urn:microsoft.com/office/officeart/2005/8/layout/hList7"/>
    <dgm:cxn modelId="{05FF5FF6-578F-4196-90C8-C24BDF7ABE58}" type="presOf" srcId="{14592162-FD82-4C12-8FAA-E5C22B6E55FC}" destId="{FCF6AA3F-302F-4073-81C5-C193D4C852CD}" srcOrd="0" destOrd="0" presId="urn:microsoft.com/office/officeart/2005/8/layout/hList7"/>
    <dgm:cxn modelId="{F36632B3-08BE-48FE-87D4-12ABF5B91897}" type="presOf" srcId="{00693FB1-E939-488E-85F1-B22D2088894E}" destId="{26D53315-3596-48CC-A224-0DF6B814F892}" srcOrd="1" destOrd="0" presId="urn:microsoft.com/office/officeart/2005/8/layout/hList7"/>
    <dgm:cxn modelId="{CEEA8C38-F883-487E-B90C-34A28B4B3AE2}" type="presOf" srcId="{7072944F-96DC-4285-A96B-B828DCED964C}" destId="{74DE2B00-3736-4167-B79B-F893ABF10F0B}" srcOrd="1" destOrd="0" presId="urn:microsoft.com/office/officeart/2005/8/layout/hList7"/>
    <dgm:cxn modelId="{EEB8CAA8-5DBE-4E18-9A07-BFF21355BACE}" type="presOf" srcId="{B53E5C22-83F2-4363-92E0-ABE45561C3AE}" destId="{C6E24700-5EB4-4699-BAAB-3B7BF1BEB4B2}" srcOrd="0" destOrd="0" presId="urn:microsoft.com/office/officeart/2005/8/layout/hList7"/>
    <dgm:cxn modelId="{7B6A53B8-13A1-4471-9670-0ABEE704DC5C}" srcId="{6AE95629-FE5C-4564-85CF-A67B91969FB7}" destId="{14592162-FD82-4C12-8FAA-E5C22B6E55FC}" srcOrd="2" destOrd="0" parTransId="{C69F2295-55B8-4E8E-B4CA-5A5C85653A23}" sibTransId="{48C7B025-9894-48E5-B729-4CA6B4181FFA}"/>
    <dgm:cxn modelId="{B64A7274-DEB7-4CB7-BD5D-07A096C3F8EE}" type="presOf" srcId="{7072944F-96DC-4285-A96B-B828DCED964C}" destId="{8A0241EC-214E-472B-99D6-CE44AB03AB27}" srcOrd="0" destOrd="0" presId="urn:microsoft.com/office/officeart/2005/8/layout/hList7"/>
    <dgm:cxn modelId="{7A103590-9C40-4639-A939-BD6BF053C931}" type="presOf" srcId="{00693FB1-E939-488E-85F1-B22D2088894E}" destId="{EF6328E0-1089-44BE-9D36-D79349697670}" srcOrd="0" destOrd="0" presId="urn:microsoft.com/office/officeart/2005/8/layout/hList7"/>
    <dgm:cxn modelId="{CD7DB9FD-1836-4117-A6AB-C03CE818400A}" type="presOf" srcId="{14592162-FD82-4C12-8FAA-E5C22B6E55FC}" destId="{0B1A06A9-EC7E-4B2C-B09C-660EB2C424E5}" srcOrd="1" destOrd="0" presId="urn:microsoft.com/office/officeart/2005/8/layout/hList7"/>
    <dgm:cxn modelId="{607BB297-3439-4019-B511-76ABF9C69952}" srcId="{6AE95629-FE5C-4564-85CF-A67B91969FB7}" destId="{7072944F-96DC-4285-A96B-B828DCED964C}" srcOrd="1" destOrd="0" parTransId="{494DED14-F554-4F50-9D6A-A6FA513B968B}" sibTransId="{7B5AE5B7-4AB4-4340-BA88-FC7BFD62A4B6}"/>
    <dgm:cxn modelId="{82564766-017E-4475-9E32-5984129F8A6B}" srcId="{6AE95629-FE5C-4564-85CF-A67B91969FB7}" destId="{00693FB1-E939-488E-85F1-B22D2088894E}" srcOrd="0" destOrd="0" parTransId="{3D976D8B-5F3C-4DA1-BEE3-2AD93EDA5060}" sibTransId="{B53E5C22-83F2-4363-92E0-ABE45561C3AE}"/>
    <dgm:cxn modelId="{E0E1CE34-DD92-488F-B70B-9389485169C1}" type="presParOf" srcId="{B1069304-2480-4439-9EEA-34DF3036DEDE}" destId="{46BF2EB5-988C-4253-93E9-903DC7B5E6A1}" srcOrd="0" destOrd="0" presId="urn:microsoft.com/office/officeart/2005/8/layout/hList7"/>
    <dgm:cxn modelId="{CA248564-883B-44CF-ABF0-9BAEBA1BE05C}" type="presParOf" srcId="{B1069304-2480-4439-9EEA-34DF3036DEDE}" destId="{4AFDAE66-68DC-4F8C-A253-1A845F173A59}" srcOrd="1" destOrd="0" presId="urn:microsoft.com/office/officeart/2005/8/layout/hList7"/>
    <dgm:cxn modelId="{695D02AC-4042-4E31-9D93-4A3222ECE527}" type="presParOf" srcId="{4AFDAE66-68DC-4F8C-A253-1A845F173A59}" destId="{93627647-E3D9-470C-A10D-48BFE812A640}" srcOrd="0" destOrd="0" presId="urn:microsoft.com/office/officeart/2005/8/layout/hList7"/>
    <dgm:cxn modelId="{F7457EEC-07ED-4E67-B747-5F8BC0915B11}" type="presParOf" srcId="{93627647-E3D9-470C-A10D-48BFE812A640}" destId="{EF6328E0-1089-44BE-9D36-D79349697670}" srcOrd="0" destOrd="0" presId="urn:microsoft.com/office/officeart/2005/8/layout/hList7"/>
    <dgm:cxn modelId="{C50F88E2-1901-4BDA-AA39-8029E3086F61}" type="presParOf" srcId="{93627647-E3D9-470C-A10D-48BFE812A640}" destId="{26D53315-3596-48CC-A224-0DF6B814F892}" srcOrd="1" destOrd="0" presId="urn:microsoft.com/office/officeart/2005/8/layout/hList7"/>
    <dgm:cxn modelId="{6F0F3A1E-4B63-4EDA-B14A-40F010DDAB9A}" type="presParOf" srcId="{93627647-E3D9-470C-A10D-48BFE812A640}" destId="{CDD3E80F-E3AA-46FA-8519-76D182E2729D}" srcOrd="2" destOrd="0" presId="urn:microsoft.com/office/officeart/2005/8/layout/hList7"/>
    <dgm:cxn modelId="{FEA62248-F815-49B5-B8D6-613055848022}" type="presParOf" srcId="{93627647-E3D9-470C-A10D-48BFE812A640}" destId="{48B229BF-40CA-4F7C-BCA4-287753D8788F}" srcOrd="3" destOrd="0" presId="urn:microsoft.com/office/officeart/2005/8/layout/hList7"/>
    <dgm:cxn modelId="{FED34CF5-36F5-4BEB-8787-2B5013841875}" type="presParOf" srcId="{4AFDAE66-68DC-4F8C-A253-1A845F173A59}" destId="{C6E24700-5EB4-4699-BAAB-3B7BF1BEB4B2}" srcOrd="1" destOrd="0" presId="urn:microsoft.com/office/officeart/2005/8/layout/hList7"/>
    <dgm:cxn modelId="{B470F950-722E-4917-A9B2-D1D4690AF568}" type="presParOf" srcId="{4AFDAE66-68DC-4F8C-A253-1A845F173A59}" destId="{A3D2E302-4483-4668-B3A7-DE33F9EDBF78}" srcOrd="2" destOrd="0" presId="urn:microsoft.com/office/officeart/2005/8/layout/hList7"/>
    <dgm:cxn modelId="{B7CBE655-810C-48C5-855A-6C72914F380C}" type="presParOf" srcId="{A3D2E302-4483-4668-B3A7-DE33F9EDBF78}" destId="{8A0241EC-214E-472B-99D6-CE44AB03AB27}" srcOrd="0" destOrd="0" presId="urn:microsoft.com/office/officeart/2005/8/layout/hList7"/>
    <dgm:cxn modelId="{8987F4DD-1AE3-4974-BF34-92A644E4CC56}" type="presParOf" srcId="{A3D2E302-4483-4668-B3A7-DE33F9EDBF78}" destId="{74DE2B00-3736-4167-B79B-F893ABF10F0B}" srcOrd="1" destOrd="0" presId="urn:microsoft.com/office/officeart/2005/8/layout/hList7"/>
    <dgm:cxn modelId="{A87A6170-BCEC-4FEC-B7C4-4C019CDEB157}" type="presParOf" srcId="{A3D2E302-4483-4668-B3A7-DE33F9EDBF78}" destId="{708D0DC6-D6EB-4A1E-8295-C86F291E41F7}" srcOrd="2" destOrd="0" presId="urn:microsoft.com/office/officeart/2005/8/layout/hList7"/>
    <dgm:cxn modelId="{9E1DE690-BFED-41A9-8AE7-F8434FE1F3C6}" type="presParOf" srcId="{A3D2E302-4483-4668-B3A7-DE33F9EDBF78}" destId="{27BB016F-9DB5-4DC6-BEDB-993ABC270F35}" srcOrd="3" destOrd="0" presId="urn:microsoft.com/office/officeart/2005/8/layout/hList7"/>
    <dgm:cxn modelId="{5B57A3C8-78BC-4CF2-BDBE-6E5F26987FCA}" type="presParOf" srcId="{4AFDAE66-68DC-4F8C-A253-1A845F173A59}" destId="{537ECBC0-CC01-4DB1-A9A0-00CA68C01C06}" srcOrd="3" destOrd="0" presId="urn:microsoft.com/office/officeart/2005/8/layout/hList7"/>
    <dgm:cxn modelId="{4B1652FC-8A49-4F07-BDED-1CF93A914FEC}" type="presParOf" srcId="{4AFDAE66-68DC-4F8C-A253-1A845F173A59}" destId="{D843FC2F-0A7D-4B12-ABAD-116A7A4B5AD4}" srcOrd="4" destOrd="0" presId="urn:microsoft.com/office/officeart/2005/8/layout/hList7"/>
    <dgm:cxn modelId="{5C1CDCF2-0431-4118-94A8-662F72C6F5F9}" type="presParOf" srcId="{D843FC2F-0A7D-4B12-ABAD-116A7A4B5AD4}" destId="{FCF6AA3F-302F-4073-81C5-C193D4C852CD}" srcOrd="0" destOrd="0" presId="urn:microsoft.com/office/officeart/2005/8/layout/hList7"/>
    <dgm:cxn modelId="{B0EEC285-3671-4C09-BD4E-5A9FCB750992}" type="presParOf" srcId="{D843FC2F-0A7D-4B12-ABAD-116A7A4B5AD4}" destId="{0B1A06A9-EC7E-4B2C-B09C-660EB2C424E5}" srcOrd="1" destOrd="0" presId="urn:microsoft.com/office/officeart/2005/8/layout/hList7"/>
    <dgm:cxn modelId="{FFACB990-0770-44DA-A53E-E3160A459B99}" type="presParOf" srcId="{D843FC2F-0A7D-4B12-ABAD-116A7A4B5AD4}" destId="{B9ED205B-50D5-4609-A0C4-7E6FBA996020}" srcOrd="2" destOrd="0" presId="urn:microsoft.com/office/officeart/2005/8/layout/hList7"/>
    <dgm:cxn modelId="{F5EFAAE4-44DB-48F8-B7E5-C98D52954254}" type="presParOf" srcId="{D843FC2F-0A7D-4B12-ABAD-116A7A4B5AD4}" destId="{A1DE891D-7FA3-42CE-A01F-70E273E83D4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A4DDE8-ED4A-45B3-AD95-9B67E83EAD3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HN"/>
        </a:p>
      </dgm:t>
    </dgm:pt>
    <dgm:pt modelId="{3CAC5669-21D7-4411-BF45-552104A006E0}">
      <dgm:prSet phldrT="[Texto]" custT="1"/>
      <dgm:spPr/>
      <dgm:t>
        <a:bodyPr/>
        <a:lstStyle/>
        <a:p>
          <a:r>
            <a:rPr lang="es-HN" sz="2000" b="1" dirty="0" smtClean="0"/>
            <a:t>Autoridades</a:t>
          </a:r>
          <a:endParaRPr lang="es-HN" sz="2000" b="1" dirty="0"/>
        </a:p>
      </dgm:t>
    </dgm:pt>
    <dgm:pt modelId="{FA840223-AD0D-4FE4-BC5B-C680D84201C6}" type="parTrans" cxnId="{04B005A9-DC56-4A69-B821-7E229E414010}">
      <dgm:prSet/>
      <dgm:spPr/>
      <dgm:t>
        <a:bodyPr/>
        <a:lstStyle/>
        <a:p>
          <a:endParaRPr lang="es-HN"/>
        </a:p>
      </dgm:t>
    </dgm:pt>
    <dgm:pt modelId="{6923DD38-BA64-4A37-A6AD-A616784D4DC1}" type="sibTrans" cxnId="{04B005A9-DC56-4A69-B821-7E229E414010}">
      <dgm:prSet/>
      <dgm:spPr/>
      <dgm:t>
        <a:bodyPr/>
        <a:lstStyle/>
        <a:p>
          <a:endParaRPr lang="es-HN"/>
        </a:p>
      </dgm:t>
    </dgm:pt>
    <dgm:pt modelId="{2DB9479D-2F71-4173-AE75-D1374817BE95}">
      <dgm:prSet phldrT="[Texto]" custT="1"/>
      <dgm:spPr/>
      <dgm:t>
        <a:bodyPr/>
        <a:lstStyle/>
        <a:p>
          <a:r>
            <a:rPr lang="es-HN" sz="2800" b="1" dirty="0" smtClean="0"/>
            <a:t>Personal Docente</a:t>
          </a:r>
          <a:endParaRPr lang="es-HN" sz="2800" b="1" dirty="0"/>
        </a:p>
      </dgm:t>
    </dgm:pt>
    <dgm:pt modelId="{5CC7B37E-BB39-4117-B943-EA136A7874AF}" type="parTrans" cxnId="{DB251ACF-541C-4D20-BA55-AFCA940A5EFD}">
      <dgm:prSet/>
      <dgm:spPr/>
      <dgm:t>
        <a:bodyPr/>
        <a:lstStyle/>
        <a:p>
          <a:endParaRPr lang="es-HN"/>
        </a:p>
      </dgm:t>
    </dgm:pt>
    <dgm:pt modelId="{8C074100-1AC6-497F-A73B-BD0DA66283E0}" type="sibTrans" cxnId="{DB251ACF-541C-4D20-BA55-AFCA940A5EFD}">
      <dgm:prSet/>
      <dgm:spPr/>
      <dgm:t>
        <a:bodyPr/>
        <a:lstStyle/>
        <a:p>
          <a:endParaRPr lang="es-HN"/>
        </a:p>
      </dgm:t>
    </dgm:pt>
    <dgm:pt modelId="{362D260B-7209-4DDE-911D-A8103EB6D5D4}">
      <dgm:prSet phldrT="[Texto]" custT="1"/>
      <dgm:spPr/>
      <dgm:t>
        <a:bodyPr/>
        <a:lstStyle/>
        <a:p>
          <a:r>
            <a:rPr lang="es-HN" sz="1800" b="1" dirty="0" smtClean="0"/>
            <a:t>Graduados, y  Empleadores </a:t>
          </a:r>
          <a:endParaRPr lang="es-HN" sz="1800" b="1" dirty="0"/>
        </a:p>
      </dgm:t>
    </dgm:pt>
    <dgm:pt modelId="{FE9E21C0-B8F6-499E-9CD6-9FBF17FE7FD4}" type="parTrans" cxnId="{998C6ABF-F4B8-438C-84E8-43971CC17A8F}">
      <dgm:prSet/>
      <dgm:spPr/>
      <dgm:t>
        <a:bodyPr/>
        <a:lstStyle/>
        <a:p>
          <a:endParaRPr lang="es-HN"/>
        </a:p>
      </dgm:t>
    </dgm:pt>
    <dgm:pt modelId="{688C4253-9697-4F1A-BE61-428A7B9105A1}" type="sibTrans" cxnId="{998C6ABF-F4B8-438C-84E8-43971CC17A8F}">
      <dgm:prSet/>
      <dgm:spPr/>
      <dgm:t>
        <a:bodyPr/>
        <a:lstStyle/>
        <a:p>
          <a:endParaRPr lang="es-HN"/>
        </a:p>
      </dgm:t>
    </dgm:pt>
    <dgm:pt modelId="{61AD3B94-38E0-4962-8E9B-341384714FFD}">
      <dgm:prSet phldrT="[Texto]" custT="1"/>
      <dgm:spPr/>
      <dgm:t>
        <a:bodyPr/>
        <a:lstStyle/>
        <a:p>
          <a:r>
            <a:rPr lang="es-HN" sz="2000" b="1" dirty="0" smtClean="0"/>
            <a:t>Estudiantes</a:t>
          </a:r>
          <a:endParaRPr lang="es-HN" sz="2000" b="1" dirty="0"/>
        </a:p>
      </dgm:t>
    </dgm:pt>
    <dgm:pt modelId="{35A0A6CE-7FFA-429F-9C06-5932C24759A3}" type="parTrans" cxnId="{D0C34C45-B048-4F09-826B-3A2949CC0063}">
      <dgm:prSet/>
      <dgm:spPr/>
      <dgm:t>
        <a:bodyPr/>
        <a:lstStyle/>
        <a:p>
          <a:endParaRPr lang="es-HN"/>
        </a:p>
      </dgm:t>
    </dgm:pt>
    <dgm:pt modelId="{E0BDE604-7D77-4029-ABFC-F15680E199F2}" type="sibTrans" cxnId="{D0C34C45-B048-4F09-826B-3A2949CC0063}">
      <dgm:prSet/>
      <dgm:spPr/>
      <dgm:t>
        <a:bodyPr/>
        <a:lstStyle/>
        <a:p>
          <a:endParaRPr lang="es-HN"/>
        </a:p>
      </dgm:t>
    </dgm:pt>
    <dgm:pt modelId="{D1662A19-4CB3-432E-B381-F2021013A3EC}">
      <dgm:prSet phldrT="[Texto]" custT="1"/>
      <dgm:spPr/>
      <dgm:t>
        <a:bodyPr/>
        <a:lstStyle/>
        <a:p>
          <a:r>
            <a:rPr lang="es-HN" sz="1800" b="1" dirty="0" smtClean="0"/>
            <a:t>Personal Administrativo y de Servicio </a:t>
          </a:r>
          <a:endParaRPr lang="es-HN" sz="1800" b="1" dirty="0"/>
        </a:p>
      </dgm:t>
    </dgm:pt>
    <dgm:pt modelId="{2E6A56B1-E061-4CF0-A0AC-80D013565FEA}" type="parTrans" cxnId="{5B512263-0148-4864-BF78-D8811373E6D8}">
      <dgm:prSet/>
      <dgm:spPr/>
      <dgm:t>
        <a:bodyPr/>
        <a:lstStyle/>
        <a:p>
          <a:endParaRPr lang="es-HN"/>
        </a:p>
      </dgm:t>
    </dgm:pt>
    <dgm:pt modelId="{9152D372-383B-4D18-9D19-03B70F1D15B7}" type="sibTrans" cxnId="{5B512263-0148-4864-BF78-D8811373E6D8}">
      <dgm:prSet/>
      <dgm:spPr/>
      <dgm:t>
        <a:bodyPr/>
        <a:lstStyle/>
        <a:p>
          <a:endParaRPr lang="es-HN"/>
        </a:p>
      </dgm:t>
    </dgm:pt>
    <dgm:pt modelId="{C130742C-2DB9-4ABB-95D9-205380A85E53}">
      <dgm:prSet phldrT="[Texto]" custT="1"/>
      <dgm:spPr/>
      <dgm:t>
        <a:bodyPr/>
        <a:lstStyle/>
        <a:p>
          <a:r>
            <a:rPr lang="es-HN" sz="2000" b="1" dirty="0" smtClean="0"/>
            <a:t>Otros Grupos de Interés</a:t>
          </a:r>
          <a:endParaRPr lang="es-HN" sz="2000" b="1" dirty="0"/>
        </a:p>
      </dgm:t>
    </dgm:pt>
    <dgm:pt modelId="{BB59B616-7F0A-4F20-B421-66F2FB9D1048}" type="parTrans" cxnId="{9CA95281-1394-49AE-A395-93AF8E45D95A}">
      <dgm:prSet/>
      <dgm:spPr/>
      <dgm:t>
        <a:bodyPr/>
        <a:lstStyle/>
        <a:p>
          <a:endParaRPr lang="es-HN"/>
        </a:p>
      </dgm:t>
    </dgm:pt>
    <dgm:pt modelId="{079FC6D2-6B2A-43E2-8540-B2884804BD95}" type="sibTrans" cxnId="{9CA95281-1394-49AE-A395-93AF8E45D95A}">
      <dgm:prSet/>
      <dgm:spPr/>
      <dgm:t>
        <a:bodyPr/>
        <a:lstStyle/>
        <a:p>
          <a:endParaRPr lang="es-HN"/>
        </a:p>
      </dgm:t>
    </dgm:pt>
    <dgm:pt modelId="{71DDA249-827F-44D0-A544-5823E6349F3B}" type="pres">
      <dgm:prSet presAssocID="{DBA4DDE8-ED4A-45B3-AD95-9B67E83EAD3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4F87C2B3-B810-4530-AC69-3887789BE894}" type="pres">
      <dgm:prSet presAssocID="{3CAC5669-21D7-4411-BF45-552104A006E0}" presName="node" presStyleLbl="node1" presStyleIdx="0" presStyleCnt="6" custScaleX="150580" custScaleY="123652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BD1BE9EC-DCF0-4596-82CC-D179E6941A1C}" type="pres">
      <dgm:prSet presAssocID="{6923DD38-BA64-4A37-A6AD-A616784D4DC1}" presName="sibTrans" presStyleLbl="sibTrans2D1" presStyleIdx="0" presStyleCnt="6"/>
      <dgm:spPr/>
      <dgm:t>
        <a:bodyPr/>
        <a:lstStyle/>
        <a:p>
          <a:endParaRPr lang="es-HN"/>
        </a:p>
      </dgm:t>
    </dgm:pt>
    <dgm:pt modelId="{66DA4D51-0DBA-4E5E-A737-0097593B38B4}" type="pres">
      <dgm:prSet presAssocID="{6923DD38-BA64-4A37-A6AD-A616784D4DC1}" presName="connectorText" presStyleLbl="sibTrans2D1" presStyleIdx="0" presStyleCnt="6"/>
      <dgm:spPr/>
      <dgm:t>
        <a:bodyPr/>
        <a:lstStyle/>
        <a:p>
          <a:endParaRPr lang="es-HN"/>
        </a:p>
      </dgm:t>
    </dgm:pt>
    <dgm:pt modelId="{DCABD80E-D4A5-45F8-8D6F-C1717C1B57DD}" type="pres">
      <dgm:prSet presAssocID="{2DB9479D-2F71-4173-AE75-D1374817BE95}" presName="node" presStyleLbl="node1" presStyleIdx="1" presStyleCnt="6" custScaleX="141631" custScaleY="117514" custRadScaleRad="106650" custRadScaleInc="1141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D511D72B-CC4A-47BC-BBF7-736862514944}" type="pres">
      <dgm:prSet presAssocID="{8C074100-1AC6-497F-A73B-BD0DA66283E0}" presName="sibTrans" presStyleLbl="sibTrans2D1" presStyleIdx="1" presStyleCnt="6"/>
      <dgm:spPr/>
      <dgm:t>
        <a:bodyPr/>
        <a:lstStyle/>
        <a:p>
          <a:endParaRPr lang="es-HN"/>
        </a:p>
      </dgm:t>
    </dgm:pt>
    <dgm:pt modelId="{DFD240E1-196A-409D-AC96-589FBA95E111}" type="pres">
      <dgm:prSet presAssocID="{8C074100-1AC6-497F-A73B-BD0DA66283E0}" presName="connectorText" presStyleLbl="sibTrans2D1" presStyleIdx="1" presStyleCnt="6"/>
      <dgm:spPr/>
      <dgm:t>
        <a:bodyPr/>
        <a:lstStyle/>
        <a:p>
          <a:endParaRPr lang="es-HN"/>
        </a:p>
      </dgm:t>
    </dgm:pt>
    <dgm:pt modelId="{643368A5-5EB8-4FA0-BF73-094FD302B332}" type="pres">
      <dgm:prSet presAssocID="{362D260B-7209-4DDE-911D-A8103EB6D5D4}" presName="node" presStyleLbl="node1" presStyleIdx="2" presStyleCnt="6" custScaleX="158607" custRadScaleRad="107499" custRadScaleInc="-8962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EEDFC046-7E86-48D6-95A5-CFCA9006CBDA}" type="pres">
      <dgm:prSet presAssocID="{688C4253-9697-4F1A-BE61-428A7B9105A1}" presName="sibTrans" presStyleLbl="sibTrans2D1" presStyleIdx="2" presStyleCnt="6"/>
      <dgm:spPr/>
      <dgm:t>
        <a:bodyPr/>
        <a:lstStyle/>
        <a:p>
          <a:endParaRPr lang="es-HN"/>
        </a:p>
      </dgm:t>
    </dgm:pt>
    <dgm:pt modelId="{28507D55-0FD2-413A-8906-0A4F6E78BCD5}" type="pres">
      <dgm:prSet presAssocID="{688C4253-9697-4F1A-BE61-428A7B9105A1}" presName="connectorText" presStyleLbl="sibTrans2D1" presStyleIdx="2" presStyleCnt="6"/>
      <dgm:spPr/>
      <dgm:t>
        <a:bodyPr/>
        <a:lstStyle/>
        <a:p>
          <a:endParaRPr lang="es-HN"/>
        </a:p>
      </dgm:t>
    </dgm:pt>
    <dgm:pt modelId="{1F10BC67-77AA-4634-861F-0CEB7F2A94BE}" type="pres">
      <dgm:prSet presAssocID="{61AD3B94-38E0-4962-8E9B-341384714FFD}" presName="node" presStyleLbl="node1" presStyleIdx="3" presStyleCnt="6" custScaleX="144969" custScaleY="104471" custRadScaleRad="100075" custRadScaleInc="-5519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62203E3E-1BD9-4EDA-908B-9DF50097BE33}" type="pres">
      <dgm:prSet presAssocID="{E0BDE604-7D77-4029-ABFC-F15680E199F2}" presName="sibTrans" presStyleLbl="sibTrans2D1" presStyleIdx="3" presStyleCnt="6"/>
      <dgm:spPr/>
      <dgm:t>
        <a:bodyPr/>
        <a:lstStyle/>
        <a:p>
          <a:endParaRPr lang="es-HN"/>
        </a:p>
      </dgm:t>
    </dgm:pt>
    <dgm:pt modelId="{335D8FD8-353A-42C9-A1BF-849A9916912E}" type="pres">
      <dgm:prSet presAssocID="{E0BDE604-7D77-4029-ABFC-F15680E199F2}" presName="connectorText" presStyleLbl="sibTrans2D1" presStyleIdx="3" presStyleCnt="6"/>
      <dgm:spPr/>
      <dgm:t>
        <a:bodyPr/>
        <a:lstStyle/>
        <a:p>
          <a:endParaRPr lang="es-HN"/>
        </a:p>
      </dgm:t>
    </dgm:pt>
    <dgm:pt modelId="{03CBE91F-1EF9-401A-BE29-4DF8B1235240}" type="pres">
      <dgm:prSet presAssocID="{D1662A19-4CB3-432E-B381-F2021013A3EC}" presName="node" presStyleLbl="node1" presStyleIdx="4" presStyleCnt="6" custScaleX="148250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EFDF4FB4-BBEF-4C26-BDCD-7B63829BBDC9}" type="pres">
      <dgm:prSet presAssocID="{9152D372-383B-4D18-9D19-03B70F1D15B7}" presName="sibTrans" presStyleLbl="sibTrans2D1" presStyleIdx="4" presStyleCnt="6"/>
      <dgm:spPr/>
      <dgm:t>
        <a:bodyPr/>
        <a:lstStyle/>
        <a:p>
          <a:endParaRPr lang="es-HN"/>
        </a:p>
      </dgm:t>
    </dgm:pt>
    <dgm:pt modelId="{585D2515-A41D-4664-904C-CA019E798104}" type="pres">
      <dgm:prSet presAssocID="{9152D372-383B-4D18-9D19-03B70F1D15B7}" presName="connectorText" presStyleLbl="sibTrans2D1" presStyleIdx="4" presStyleCnt="6"/>
      <dgm:spPr/>
      <dgm:t>
        <a:bodyPr/>
        <a:lstStyle/>
        <a:p>
          <a:endParaRPr lang="es-HN"/>
        </a:p>
      </dgm:t>
    </dgm:pt>
    <dgm:pt modelId="{DC8C173D-76EA-4BA5-8B56-A471AE0C2D5C}" type="pres">
      <dgm:prSet presAssocID="{C130742C-2DB9-4ABB-95D9-205380A85E53}" presName="node" presStyleLbl="node1" presStyleIdx="5" presStyleCnt="6" custScaleX="140570" custScaleY="123395" custRadScaleRad="100290" custRadScaleInc="-11878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3A5E8486-2867-416C-9149-54CDCB2CADF7}" type="pres">
      <dgm:prSet presAssocID="{079FC6D2-6B2A-43E2-8540-B2884804BD95}" presName="sibTrans" presStyleLbl="sibTrans2D1" presStyleIdx="5" presStyleCnt="6"/>
      <dgm:spPr/>
      <dgm:t>
        <a:bodyPr/>
        <a:lstStyle/>
        <a:p>
          <a:endParaRPr lang="es-HN"/>
        </a:p>
      </dgm:t>
    </dgm:pt>
    <dgm:pt modelId="{F0431B01-17C0-454A-AB35-0D588376FB66}" type="pres">
      <dgm:prSet presAssocID="{079FC6D2-6B2A-43E2-8540-B2884804BD95}" presName="connectorText" presStyleLbl="sibTrans2D1" presStyleIdx="5" presStyleCnt="6"/>
      <dgm:spPr/>
      <dgm:t>
        <a:bodyPr/>
        <a:lstStyle/>
        <a:p>
          <a:endParaRPr lang="es-HN"/>
        </a:p>
      </dgm:t>
    </dgm:pt>
  </dgm:ptLst>
  <dgm:cxnLst>
    <dgm:cxn modelId="{C1B99093-B327-40D2-A0D9-D4ADEC93A21B}" type="presOf" srcId="{8C074100-1AC6-497F-A73B-BD0DA66283E0}" destId="{D511D72B-CC4A-47BC-BBF7-736862514944}" srcOrd="0" destOrd="0" presId="urn:microsoft.com/office/officeart/2005/8/layout/cycle2"/>
    <dgm:cxn modelId="{ACF552DB-B7F3-4AEF-A74C-A467EBADACB4}" type="presOf" srcId="{688C4253-9697-4F1A-BE61-428A7B9105A1}" destId="{28507D55-0FD2-413A-8906-0A4F6E78BCD5}" srcOrd="1" destOrd="0" presId="urn:microsoft.com/office/officeart/2005/8/layout/cycle2"/>
    <dgm:cxn modelId="{998C6ABF-F4B8-438C-84E8-43971CC17A8F}" srcId="{DBA4DDE8-ED4A-45B3-AD95-9B67E83EAD35}" destId="{362D260B-7209-4DDE-911D-A8103EB6D5D4}" srcOrd="2" destOrd="0" parTransId="{FE9E21C0-B8F6-499E-9CD6-9FBF17FE7FD4}" sibTransId="{688C4253-9697-4F1A-BE61-428A7B9105A1}"/>
    <dgm:cxn modelId="{0A2B5B08-A14F-4404-8850-5182E819B8AB}" type="presOf" srcId="{D1662A19-4CB3-432E-B381-F2021013A3EC}" destId="{03CBE91F-1EF9-401A-BE29-4DF8B1235240}" srcOrd="0" destOrd="0" presId="urn:microsoft.com/office/officeart/2005/8/layout/cycle2"/>
    <dgm:cxn modelId="{E4822634-0CB0-46CA-945E-0029C2D3ACB0}" type="presOf" srcId="{079FC6D2-6B2A-43E2-8540-B2884804BD95}" destId="{F0431B01-17C0-454A-AB35-0D588376FB66}" srcOrd="1" destOrd="0" presId="urn:microsoft.com/office/officeart/2005/8/layout/cycle2"/>
    <dgm:cxn modelId="{E52DA2DF-D9EE-45D1-AABF-EDBDCE4493FF}" type="presOf" srcId="{E0BDE604-7D77-4029-ABFC-F15680E199F2}" destId="{335D8FD8-353A-42C9-A1BF-849A9916912E}" srcOrd="1" destOrd="0" presId="urn:microsoft.com/office/officeart/2005/8/layout/cycle2"/>
    <dgm:cxn modelId="{8C6D6174-4128-4830-9F02-0F628C7E4ABA}" type="presOf" srcId="{8C074100-1AC6-497F-A73B-BD0DA66283E0}" destId="{DFD240E1-196A-409D-AC96-589FBA95E111}" srcOrd="1" destOrd="0" presId="urn:microsoft.com/office/officeart/2005/8/layout/cycle2"/>
    <dgm:cxn modelId="{87FF2899-3CAB-4916-B583-159728848A2A}" type="presOf" srcId="{2DB9479D-2F71-4173-AE75-D1374817BE95}" destId="{DCABD80E-D4A5-45F8-8D6F-C1717C1B57DD}" srcOrd="0" destOrd="0" presId="urn:microsoft.com/office/officeart/2005/8/layout/cycle2"/>
    <dgm:cxn modelId="{DB251ACF-541C-4D20-BA55-AFCA940A5EFD}" srcId="{DBA4DDE8-ED4A-45B3-AD95-9B67E83EAD35}" destId="{2DB9479D-2F71-4173-AE75-D1374817BE95}" srcOrd="1" destOrd="0" parTransId="{5CC7B37E-BB39-4117-B943-EA136A7874AF}" sibTransId="{8C074100-1AC6-497F-A73B-BD0DA66283E0}"/>
    <dgm:cxn modelId="{5B512263-0148-4864-BF78-D8811373E6D8}" srcId="{DBA4DDE8-ED4A-45B3-AD95-9B67E83EAD35}" destId="{D1662A19-4CB3-432E-B381-F2021013A3EC}" srcOrd="4" destOrd="0" parTransId="{2E6A56B1-E061-4CF0-A0AC-80D013565FEA}" sibTransId="{9152D372-383B-4D18-9D19-03B70F1D15B7}"/>
    <dgm:cxn modelId="{04B005A9-DC56-4A69-B821-7E229E414010}" srcId="{DBA4DDE8-ED4A-45B3-AD95-9B67E83EAD35}" destId="{3CAC5669-21D7-4411-BF45-552104A006E0}" srcOrd="0" destOrd="0" parTransId="{FA840223-AD0D-4FE4-BC5B-C680D84201C6}" sibTransId="{6923DD38-BA64-4A37-A6AD-A616784D4DC1}"/>
    <dgm:cxn modelId="{24E46B25-A4D4-419D-83FF-9719F8173F37}" type="presOf" srcId="{6923DD38-BA64-4A37-A6AD-A616784D4DC1}" destId="{66DA4D51-0DBA-4E5E-A737-0097593B38B4}" srcOrd="1" destOrd="0" presId="urn:microsoft.com/office/officeart/2005/8/layout/cycle2"/>
    <dgm:cxn modelId="{46E8FE72-9D8F-4BFD-AC10-F024A1DE28BE}" type="presOf" srcId="{362D260B-7209-4DDE-911D-A8103EB6D5D4}" destId="{643368A5-5EB8-4FA0-BF73-094FD302B332}" srcOrd="0" destOrd="0" presId="urn:microsoft.com/office/officeart/2005/8/layout/cycle2"/>
    <dgm:cxn modelId="{82FF36E9-DA59-4FEF-8BAD-27C424322CF1}" type="presOf" srcId="{9152D372-383B-4D18-9D19-03B70F1D15B7}" destId="{EFDF4FB4-BBEF-4C26-BDCD-7B63829BBDC9}" srcOrd="0" destOrd="0" presId="urn:microsoft.com/office/officeart/2005/8/layout/cycle2"/>
    <dgm:cxn modelId="{D9F3CF27-B99C-401A-8C1F-80DDCA4050A1}" type="presOf" srcId="{688C4253-9697-4F1A-BE61-428A7B9105A1}" destId="{EEDFC046-7E86-48D6-95A5-CFCA9006CBDA}" srcOrd="0" destOrd="0" presId="urn:microsoft.com/office/officeart/2005/8/layout/cycle2"/>
    <dgm:cxn modelId="{D0C34C45-B048-4F09-826B-3A2949CC0063}" srcId="{DBA4DDE8-ED4A-45B3-AD95-9B67E83EAD35}" destId="{61AD3B94-38E0-4962-8E9B-341384714FFD}" srcOrd="3" destOrd="0" parTransId="{35A0A6CE-7FFA-429F-9C06-5932C24759A3}" sibTransId="{E0BDE604-7D77-4029-ABFC-F15680E199F2}"/>
    <dgm:cxn modelId="{DE3CD5B3-C981-41FD-9EAC-22FDA65EE0CE}" type="presOf" srcId="{079FC6D2-6B2A-43E2-8540-B2884804BD95}" destId="{3A5E8486-2867-416C-9149-54CDCB2CADF7}" srcOrd="0" destOrd="0" presId="urn:microsoft.com/office/officeart/2005/8/layout/cycle2"/>
    <dgm:cxn modelId="{0F2C8492-872B-45BF-BC86-E8BA4E56D305}" type="presOf" srcId="{6923DD38-BA64-4A37-A6AD-A616784D4DC1}" destId="{BD1BE9EC-DCF0-4596-82CC-D179E6941A1C}" srcOrd="0" destOrd="0" presId="urn:microsoft.com/office/officeart/2005/8/layout/cycle2"/>
    <dgm:cxn modelId="{F67CEDA4-6EBC-49D8-B96D-791A329C9991}" type="presOf" srcId="{9152D372-383B-4D18-9D19-03B70F1D15B7}" destId="{585D2515-A41D-4664-904C-CA019E798104}" srcOrd="1" destOrd="0" presId="urn:microsoft.com/office/officeart/2005/8/layout/cycle2"/>
    <dgm:cxn modelId="{21773CC3-441D-48D2-BB64-12C9DAB14F2C}" type="presOf" srcId="{E0BDE604-7D77-4029-ABFC-F15680E199F2}" destId="{62203E3E-1BD9-4EDA-908B-9DF50097BE33}" srcOrd="0" destOrd="0" presId="urn:microsoft.com/office/officeart/2005/8/layout/cycle2"/>
    <dgm:cxn modelId="{389CB483-197D-4777-A134-29F975EE411A}" type="presOf" srcId="{DBA4DDE8-ED4A-45B3-AD95-9B67E83EAD35}" destId="{71DDA249-827F-44D0-A544-5823E6349F3B}" srcOrd="0" destOrd="0" presId="urn:microsoft.com/office/officeart/2005/8/layout/cycle2"/>
    <dgm:cxn modelId="{9CA95281-1394-49AE-A395-93AF8E45D95A}" srcId="{DBA4DDE8-ED4A-45B3-AD95-9B67E83EAD35}" destId="{C130742C-2DB9-4ABB-95D9-205380A85E53}" srcOrd="5" destOrd="0" parTransId="{BB59B616-7F0A-4F20-B421-66F2FB9D1048}" sibTransId="{079FC6D2-6B2A-43E2-8540-B2884804BD95}"/>
    <dgm:cxn modelId="{FFC2C973-DB11-4F33-A6CF-72FB157EDA64}" type="presOf" srcId="{C130742C-2DB9-4ABB-95D9-205380A85E53}" destId="{DC8C173D-76EA-4BA5-8B56-A471AE0C2D5C}" srcOrd="0" destOrd="0" presId="urn:microsoft.com/office/officeart/2005/8/layout/cycle2"/>
    <dgm:cxn modelId="{47175D0F-D99D-4FFB-B6F0-270EDD987D17}" type="presOf" srcId="{3CAC5669-21D7-4411-BF45-552104A006E0}" destId="{4F87C2B3-B810-4530-AC69-3887789BE894}" srcOrd="0" destOrd="0" presId="urn:microsoft.com/office/officeart/2005/8/layout/cycle2"/>
    <dgm:cxn modelId="{C0654974-41FD-4DF5-949F-50E4C89727DB}" type="presOf" srcId="{61AD3B94-38E0-4962-8E9B-341384714FFD}" destId="{1F10BC67-77AA-4634-861F-0CEB7F2A94BE}" srcOrd="0" destOrd="0" presId="urn:microsoft.com/office/officeart/2005/8/layout/cycle2"/>
    <dgm:cxn modelId="{D27232F2-1FAA-4FC9-ADAA-B722F7680F9B}" type="presParOf" srcId="{71DDA249-827F-44D0-A544-5823E6349F3B}" destId="{4F87C2B3-B810-4530-AC69-3887789BE894}" srcOrd="0" destOrd="0" presId="urn:microsoft.com/office/officeart/2005/8/layout/cycle2"/>
    <dgm:cxn modelId="{3BF9F525-A112-4F2C-A088-4C7E46FFEF21}" type="presParOf" srcId="{71DDA249-827F-44D0-A544-5823E6349F3B}" destId="{BD1BE9EC-DCF0-4596-82CC-D179E6941A1C}" srcOrd="1" destOrd="0" presId="urn:microsoft.com/office/officeart/2005/8/layout/cycle2"/>
    <dgm:cxn modelId="{6803CD9A-4125-455D-9C95-CC44E2E08A9B}" type="presParOf" srcId="{BD1BE9EC-DCF0-4596-82CC-D179E6941A1C}" destId="{66DA4D51-0DBA-4E5E-A737-0097593B38B4}" srcOrd="0" destOrd="0" presId="urn:microsoft.com/office/officeart/2005/8/layout/cycle2"/>
    <dgm:cxn modelId="{789AD230-B664-49EC-B925-D2938EE044DC}" type="presParOf" srcId="{71DDA249-827F-44D0-A544-5823E6349F3B}" destId="{DCABD80E-D4A5-45F8-8D6F-C1717C1B57DD}" srcOrd="2" destOrd="0" presId="urn:microsoft.com/office/officeart/2005/8/layout/cycle2"/>
    <dgm:cxn modelId="{A7BBF354-165A-4198-BBF2-7FBF3BB78C54}" type="presParOf" srcId="{71DDA249-827F-44D0-A544-5823E6349F3B}" destId="{D511D72B-CC4A-47BC-BBF7-736862514944}" srcOrd="3" destOrd="0" presId="urn:microsoft.com/office/officeart/2005/8/layout/cycle2"/>
    <dgm:cxn modelId="{3A411B99-3183-43F6-8B0B-FD1424EFD92B}" type="presParOf" srcId="{D511D72B-CC4A-47BC-BBF7-736862514944}" destId="{DFD240E1-196A-409D-AC96-589FBA95E111}" srcOrd="0" destOrd="0" presId="urn:microsoft.com/office/officeart/2005/8/layout/cycle2"/>
    <dgm:cxn modelId="{0BE63F6D-6E94-4284-8E72-8C02C8D4EAFB}" type="presParOf" srcId="{71DDA249-827F-44D0-A544-5823E6349F3B}" destId="{643368A5-5EB8-4FA0-BF73-094FD302B332}" srcOrd="4" destOrd="0" presId="urn:microsoft.com/office/officeart/2005/8/layout/cycle2"/>
    <dgm:cxn modelId="{9B17C065-0461-4192-961D-1943D3E39CC8}" type="presParOf" srcId="{71DDA249-827F-44D0-A544-5823E6349F3B}" destId="{EEDFC046-7E86-48D6-95A5-CFCA9006CBDA}" srcOrd="5" destOrd="0" presId="urn:microsoft.com/office/officeart/2005/8/layout/cycle2"/>
    <dgm:cxn modelId="{6FF8FD18-12E6-43A5-ABEC-048EF51818D8}" type="presParOf" srcId="{EEDFC046-7E86-48D6-95A5-CFCA9006CBDA}" destId="{28507D55-0FD2-413A-8906-0A4F6E78BCD5}" srcOrd="0" destOrd="0" presId="urn:microsoft.com/office/officeart/2005/8/layout/cycle2"/>
    <dgm:cxn modelId="{79923B4A-4D44-4945-9A0B-D4CF9B552528}" type="presParOf" srcId="{71DDA249-827F-44D0-A544-5823E6349F3B}" destId="{1F10BC67-77AA-4634-861F-0CEB7F2A94BE}" srcOrd="6" destOrd="0" presId="urn:microsoft.com/office/officeart/2005/8/layout/cycle2"/>
    <dgm:cxn modelId="{A12DA918-741D-4538-A1D1-63448A9235E7}" type="presParOf" srcId="{71DDA249-827F-44D0-A544-5823E6349F3B}" destId="{62203E3E-1BD9-4EDA-908B-9DF50097BE33}" srcOrd="7" destOrd="0" presId="urn:microsoft.com/office/officeart/2005/8/layout/cycle2"/>
    <dgm:cxn modelId="{37E2901B-5148-4427-B63D-B40CDC0A4C34}" type="presParOf" srcId="{62203E3E-1BD9-4EDA-908B-9DF50097BE33}" destId="{335D8FD8-353A-42C9-A1BF-849A9916912E}" srcOrd="0" destOrd="0" presId="urn:microsoft.com/office/officeart/2005/8/layout/cycle2"/>
    <dgm:cxn modelId="{4C3C3417-16F8-46A1-B361-71C2912F597E}" type="presParOf" srcId="{71DDA249-827F-44D0-A544-5823E6349F3B}" destId="{03CBE91F-1EF9-401A-BE29-4DF8B1235240}" srcOrd="8" destOrd="0" presId="urn:microsoft.com/office/officeart/2005/8/layout/cycle2"/>
    <dgm:cxn modelId="{F3549CF3-5872-4EB8-BAD5-688DA2463C0E}" type="presParOf" srcId="{71DDA249-827F-44D0-A544-5823E6349F3B}" destId="{EFDF4FB4-BBEF-4C26-BDCD-7B63829BBDC9}" srcOrd="9" destOrd="0" presId="urn:microsoft.com/office/officeart/2005/8/layout/cycle2"/>
    <dgm:cxn modelId="{641AEAD1-EDAB-463C-87CD-3593693CB795}" type="presParOf" srcId="{EFDF4FB4-BBEF-4C26-BDCD-7B63829BBDC9}" destId="{585D2515-A41D-4664-904C-CA019E798104}" srcOrd="0" destOrd="0" presId="urn:microsoft.com/office/officeart/2005/8/layout/cycle2"/>
    <dgm:cxn modelId="{C6D1C3DC-B994-444B-9D56-6F05A969DEAF}" type="presParOf" srcId="{71DDA249-827F-44D0-A544-5823E6349F3B}" destId="{DC8C173D-76EA-4BA5-8B56-A471AE0C2D5C}" srcOrd="10" destOrd="0" presId="urn:microsoft.com/office/officeart/2005/8/layout/cycle2"/>
    <dgm:cxn modelId="{998CA5FF-B284-498F-BA13-AE468DBDB888}" type="presParOf" srcId="{71DDA249-827F-44D0-A544-5823E6349F3B}" destId="{3A5E8486-2867-416C-9149-54CDCB2CADF7}" srcOrd="11" destOrd="0" presId="urn:microsoft.com/office/officeart/2005/8/layout/cycle2"/>
    <dgm:cxn modelId="{BAFC580A-6B73-4DC1-A18A-CD4CA3B3B412}" type="presParOf" srcId="{3A5E8486-2867-416C-9149-54CDCB2CADF7}" destId="{F0431B01-17C0-454A-AB35-0D588376FB66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DDB7D-6E00-42D2-AAED-959F23379AC8}">
      <dsp:nvSpPr>
        <dsp:cNvPr id="0" name=""/>
        <dsp:cNvSpPr/>
      </dsp:nvSpPr>
      <dsp:spPr>
        <a:xfrm>
          <a:off x="0" y="0"/>
          <a:ext cx="9067800" cy="2515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200" kern="1200" dirty="0" smtClean="0"/>
            <a:t>La UNAH ha realizado esfuerzos orientados a elevar los estándares de calidad. Con la formulación del Plan de Desarrollo Universitario 1998 -2002, se plantea el megaproyecto de Evaluación y Acreditación de la UNAH; el cual fue retomado con un nuevo enfoque en el Plan de la Reforma Integral de la UNAH en el 2005.</a:t>
          </a:r>
          <a:endParaRPr lang="es-HN" sz="2200" kern="1200" dirty="0"/>
        </a:p>
      </dsp:txBody>
      <dsp:txXfrm>
        <a:off x="2065079" y="0"/>
        <a:ext cx="7002720" cy="2515195"/>
      </dsp:txXfrm>
    </dsp:sp>
    <dsp:sp modelId="{344BE574-410E-4B8E-B542-C35BE0FCF700}">
      <dsp:nvSpPr>
        <dsp:cNvPr id="0" name=""/>
        <dsp:cNvSpPr/>
      </dsp:nvSpPr>
      <dsp:spPr>
        <a:xfrm>
          <a:off x="251519" y="251519"/>
          <a:ext cx="1813560" cy="20121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529A8-A8D6-45D5-875D-41934054DB8D}">
      <dsp:nvSpPr>
        <dsp:cNvPr id="0" name=""/>
        <dsp:cNvSpPr/>
      </dsp:nvSpPr>
      <dsp:spPr>
        <a:xfrm>
          <a:off x="0" y="2766714"/>
          <a:ext cx="9067800" cy="2515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200" kern="1200" dirty="0" smtClean="0"/>
            <a:t>La  UNAH ha adoptado la estrategia de evaluación basado en un modelo sistémico orientado a la mejora de la calidad, logrando como resultado la autoevaluación del 95% de las carreras.</a:t>
          </a: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200" kern="1200" dirty="0" smtClean="0"/>
            <a:t>En agosto de 2015 el Consejo Universitario aprueba el Proyecto de Autoevaluación Institucional según acuerdo CUO-108-08-2015.</a:t>
          </a:r>
          <a:endParaRPr lang="es-HN" sz="2200" kern="1200" dirty="0"/>
        </a:p>
      </dsp:txBody>
      <dsp:txXfrm>
        <a:off x="2065079" y="2766714"/>
        <a:ext cx="7002720" cy="2515195"/>
      </dsp:txXfrm>
    </dsp:sp>
    <dsp:sp modelId="{BDD7DCA8-B50B-489C-9BFA-1DAD6B9770C4}">
      <dsp:nvSpPr>
        <dsp:cNvPr id="0" name=""/>
        <dsp:cNvSpPr/>
      </dsp:nvSpPr>
      <dsp:spPr>
        <a:xfrm>
          <a:off x="251519" y="3018234"/>
          <a:ext cx="1813560" cy="20121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F6DB8-2C83-449E-B4C2-B0F73BD11753}">
      <dsp:nvSpPr>
        <dsp:cNvPr id="0" name=""/>
        <dsp:cNvSpPr/>
      </dsp:nvSpPr>
      <dsp:spPr>
        <a:xfrm>
          <a:off x="3759353" y="0"/>
          <a:ext cx="2835263" cy="2835263"/>
        </a:xfrm>
        <a:prstGeom prst="gear9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800" b="1" kern="1200" dirty="0" smtClean="0"/>
            <a:t>Ley Orgánica de la UNAH</a:t>
          </a:r>
          <a:r>
            <a:rPr lang="es-HN" sz="1800" b="1" kern="1200" dirty="0" smtClean="0"/>
            <a:t> </a:t>
          </a:r>
          <a:endParaRPr lang="es-HN" sz="1800" b="1" kern="1200" dirty="0"/>
        </a:p>
      </dsp:txBody>
      <dsp:txXfrm>
        <a:off x="4329367" y="664147"/>
        <a:ext cx="1695235" cy="1457384"/>
      </dsp:txXfrm>
    </dsp:sp>
    <dsp:sp modelId="{8341BDA7-2B0E-4F04-A514-34E2271B5C45}">
      <dsp:nvSpPr>
        <dsp:cNvPr id="0" name=""/>
        <dsp:cNvSpPr/>
      </dsp:nvSpPr>
      <dsp:spPr>
        <a:xfrm>
          <a:off x="1352869" y="1693161"/>
          <a:ext cx="3573030" cy="3167536"/>
        </a:xfrm>
        <a:prstGeom prst="gear6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800" b="1" kern="1200" dirty="0" smtClean="0"/>
            <a:t>Normas Académicas de la UNAH</a:t>
          </a:r>
          <a:endParaRPr lang="es-HN" sz="2800" b="1" kern="1200" dirty="0"/>
        </a:p>
      </dsp:txBody>
      <dsp:txXfrm>
        <a:off x="2209249" y="2495417"/>
        <a:ext cx="1860270" cy="1563024"/>
      </dsp:txXfrm>
    </dsp:sp>
    <dsp:sp modelId="{1B796F71-0618-47BB-9906-A0F196345F7E}">
      <dsp:nvSpPr>
        <dsp:cNvPr id="0" name=""/>
        <dsp:cNvSpPr/>
      </dsp:nvSpPr>
      <dsp:spPr>
        <a:xfrm rot="20700000">
          <a:off x="4937299" y="1949307"/>
          <a:ext cx="3041929" cy="2860803"/>
        </a:xfrm>
        <a:prstGeom prst="gear6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800" b="1" kern="1200" dirty="0" smtClean="0"/>
            <a:t>Plan de Reforma Integral de la UNAH</a:t>
          </a:r>
          <a:endParaRPr lang="es-HN" sz="2800" b="1" kern="1200" dirty="0"/>
        </a:p>
      </dsp:txBody>
      <dsp:txXfrm rot="-20700000">
        <a:off x="5615226" y="2566021"/>
        <a:ext cx="1686074" cy="1627373"/>
      </dsp:txXfrm>
    </dsp:sp>
    <dsp:sp modelId="{DFC6BE35-F62A-4AC2-8FE6-502338F5B69B}">
      <dsp:nvSpPr>
        <dsp:cNvPr id="0" name=""/>
        <dsp:cNvSpPr/>
      </dsp:nvSpPr>
      <dsp:spPr>
        <a:xfrm>
          <a:off x="4935016" y="200038"/>
          <a:ext cx="2743192" cy="2363221"/>
        </a:xfrm>
        <a:prstGeom prst="circularArrow">
          <a:avLst>
            <a:gd name="adj1" fmla="val 4688"/>
            <a:gd name="adj2" fmla="val 299029"/>
            <a:gd name="adj3" fmla="val 2535158"/>
            <a:gd name="adj4" fmla="val 1582095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9AE45-1FE5-4033-B1A6-B9758D6DDEC4}">
      <dsp:nvSpPr>
        <dsp:cNvPr id="0" name=""/>
        <dsp:cNvSpPr/>
      </dsp:nvSpPr>
      <dsp:spPr>
        <a:xfrm>
          <a:off x="1962463" y="951898"/>
          <a:ext cx="2636795" cy="263679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D3F7E-4367-468A-A04E-792AADEE0638}">
      <dsp:nvSpPr>
        <dsp:cNvPr id="0" name=""/>
        <dsp:cNvSpPr/>
      </dsp:nvSpPr>
      <dsp:spPr>
        <a:xfrm rot="15086749">
          <a:off x="3304684" y="1764909"/>
          <a:ext cx="3304869" cy="310452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4456D-B0C5-4487-8CA9-D8DB0C3AAF0F}">
      <dsp:nvSpPr>
        <dsp:cNvPr id="0" name=""/>
        <dsp:cNvSpPr/>
      </dsp:nvSpPr>
      <dsp:spPr>
        <a:xfrm>
          <a:off x="3751989" y="2350870"/>
          <a:ext cx="2947104" cy="16428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Las Razones del cambio</a:t>
          </a:r>
          <a:endParaRPr lang="es-MX" sz="2800" b="1" kern="1200" dirty="0"/>
        </a:p>
      </dsp:txBody>
      <dsp:txXfrm>
        <a:off x="4183582" y="2591464"/>
        <a:ext cx="2083918" cy="1161691"/>
      </dsp:txXfrm>
    </dsp:sp>
    <dsp:sp modelId="{D9A094BD-B756-4180-8200-410E8E1E9A39}">
      <dsp:nvSpPr>
        <dsp:cNvPr id="0" name=""/>
        <dsp:cNvSpPr/>
      </dsp:nvSpPr>
      <dsp:spPr>
        <a:xfrm rot="16175564">
          <a:off x="5152740" y="2266163"/>
          <a:ext cx="132978" cy="36451"/>
        </a:xfrm>
        <a:custGeom>
          <a:avLst/>
          <a:gdLst/>
          <a:ahLst/>
          <a:cxnLst/>
          <a:rect l="0" t="0" r="0" b="0"/>
          <a:pathLst>
            <a:path>
              <a:moveTo>
                <a:pt x="0" y="18225"/>
              </a:moveTo>
              <a:lnTo>
                <a:pt x="132978" y="182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0800000">
        <a:off x="5215905" y="2281064"/>
        <a:ext cx="6648" cy="6648"/>
      </dsp:txXfrm>
    </dsp:sp>
    <dsp:sp modelId="{B7021D4B-865F-466F-8AD8-D0B1A1BCA2A6}">
      <dsp:nvSpPr>
        <dsp:cNvPr id="0" name=""/>
        <dsp:cNvSpPr/>
      </dsp:nvSpPr>
      <dsp:spPr>
        <a:xfrm>
          <a:off x="3572261" y="-103391"/>
          <a:ext cx="3276490" cy="23213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>
              <a:solidFill>
                <a:schemeClr val="bg1"/>
              </a:solidFill>
            </a:rPr>
            <a:t>Respuesta a las demandas y necesidades sociales</a:t>
          </a:r>
          <a:endParaRPr lang="es-MX" sz="2800" b="1" kern="1200" dirty="0">
            <a:solidFill>
              <a:schemeClr val="bg1"/>
            </a:solidFill>
          </a:endParaRPr>
        </a:p>
      </dsp:txBody>
      <dsp:txXfrm>
        <a:off x="4052092" y="236557"/>
        <a:ext cx="2316828" cy="1641412"/>
      </dsp:txXfrm>
    </dsp:sp>
    <dsp:sp modelId="{6A4FE3F8-8C70-4625-AFB7-C5FA054F2036}">
      <dsp:nvSpPr>
        <dsp:cNvPr id="0" name=""/>
        <dsp:cNvSpPr/>
      </dsp:nvSpPr>
      <dsp:spPr>
        <a:xfrm rot="2447384">
          <a:off x="5981860" y="3960548"/>
          <a:ext cx="356632" cy="36451"/>
        </a:xfrm>
        <a:custGeom>
          <a:avLst/>
          <a:gdLst/>
          <a:ahLst/>
          <a:cxnLst/>
          <a:rect l="0" t="0" r="0" b="0"/>
          <a:pathLst>
            <a:path>
              <a:moveTo>
                <a:pt x="0" y="18225"/>
              </a:moveTo>
              <a:lnTo>
                <a:pt x="356632" y="182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151261" y="3969858"/>
        <a:ext cx="17831" cy="17831"/>
      </dsp:txXfrm>
    </dsp:sp>
    <dsp:sp modelId="{9AE6F941-5E53-4B7F-833B-1C194EA5D773}">
      <dsp:nvSpPr>
        <dsp:cNvPr id="0" name=""/>
        <dsp:cNvSpPr/>
      </dsp:nvSpPr>
      <dsp:spPr>
        <a:xfrm>
          <a:off x="5682239" y="3895914"/>
          <a:ext cx="3069155" cy="19891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>
              <a:solidFill>
                <a:srgbClr val="002060"/>
              </a:solidFill>
            </a:rPr>
            <a:t>Competitividad entre los centros de Educación Superior</a:t>
          </a:r>
          <a:endParaRPr lang="es-MX" sz="2400" kern="1200" dirty="0"/>
        </a:p>
      </dsp:txBody>
      <dsp:txXfrm>
        <a:off x="6131706" y="4187224"/>
        <a:ext cx="2170221" cy="1406572"/>
      </dsp:txXfrm>
    </dsp:sp>
    <dsp:sp modelId="{E2512EE8-BD83-41B6-BA11-034EA8D1D50B}">
      <dsp:nvSpPr>
        <dsp:cNvPr id="0" name=""/>
        <dsp:cNvSpPr/>
      </dsp:nvSpPr>
      <dsp:spPr>
        <a:xfrm rot="8508698">
          <a:off x="4252573" y="3866150"/>
          <a:ext cx="135431" cy="36451"/>
        </a:xfrm>
        <a:custGeom>
          <a:avLst/>
          <a:gdLst/>
          <a:ahLst/>
          <a:cxnLst/>
          <a:rect l="0" t="0" r="0" b="0"/>
          <a:pathLst>
            <a:path>
              <a:moveTo>
                <a:pt x="0" y="18225"/>
              </a:moveTo>
              <a:lnTo>
                <a:pt x="135431" y="182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0800000">
        <a:off x="4316903" y="3880989"/>
        <a:ext cx="6771" cy="6771"/>
      </dsp:txXfrm>
    </dsp:sp>
    <dsp:sp modelId="{C09449C7-24CB-47DC-809E-CAEDB367C7EB}">
      <dsp:nvSpPr>
        <dsp:cNvPr id="0" name=""/>
        <dsp:cNvSpPr/>
      </dsp:nvSpPr>
      <dsp:spPr>
        <a:xfrm>
          <a:off x="1226281" y="3698219"/>
          <a:ext cx="3794045" cy="22553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>
              <a:solidFill>
                <a:schemeClr val="bg1"/>
              </a:solidFill>
            </a:rPr>
            <a:t>Rendimiento de cuentas ante la sociedad y los organismos financiadores</a:t>
          </a:r>
          <a:endParaRPr lang="es-MX" sz="2400" b="1" kern="1200" dirty="0">
            <a:solidFill>
              <a:schemeClr val="bg1"/>
            </a:solidFill>
          </a:endParaRPr>
        </a:p>
      </dsp:txBody>
      <dsp:txXfrm>
        <a:off x="1781906" y="4028514"/>
        <a:ext cx="2682795" cy="15948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49E2D-0A82-4182-B066-4359D1B52367}">
      <dsp:nvSpPr>
        <dsp:cNvPr id="0" name=""/>
        <dsp:cNvSpPr/>
      </dsp:nvSpPr>
      <dsp:spPr>
        <a:xfrm>
          <a:off x="792" y="0"/>
          <a:ext cx="1625649" cy="4825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700" b="1" kern="1200" dirty="0" smtClean="0">
              <a:latin typeface="Arial" charset="0"/>
              <a:cs typeface="Arial" charset="0"/>
            </a:rPr>
            <a:t>Gestión Institucional </a:t>
          </a:r>
          <a:endParaRPr lang="es-HN" sz="1700" kern="1200" dirty="0"/>
        </a:p>
      </dsp:txBody>
      <dsp:txXfrm>
        <a:off x="792" y="1930400"/>
        <a:ext cx="1625649" cy="1930400"/>
      </dsp:txXfrm>
    </dsp:sp>
    <dsp:sp modelId="{38DA5B6F-BCE8-4C47-AE77-402D831ACE2D}">
      <dsp:nvSpPr>
        <dsp:cNvPr id="0" name=""/>
        <dsp:cNvSpPr/>
      </dsp:nvSpPr>
      <dsp:spPr>
        <a:xfrm>
          <a:off x="49562" y="289560"/>
          <a:ext cx="1528110" cy="16070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9000" r="-8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6A69F-0307-4925-908D-B58FDE88C882}">
      <dsp:nvSpPr>
        <dsp:cNvPr id="0" name=""/>
        <dsp:cNvSpPr/>
      </dsp:nvSpPr>
      <dsp:spPr>
        <a:xfrm>
          <a:off x="1675212" y="0"/>
          <a:ext cx="1625649" cy="4825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700" b="1" kern="1200" dirty="0" smtClean="0">
              <a:latin typeface="Arial" charset="0"/>
              <a:cs typeface="Arial" charset="0"/>
            </a:rPr>
            <a:t>Docencia</a:t>
          </a:r>
          <a:endParaRPr lang="es-HN" sz="1700" kern="1200" dirty="0"/>
        </a:p>
      </dsp:txBody>
      <dsp:txXfrm>
        <a:off x="1675212" y="1930400"/>
        <a:ext cx="1625649" cy="1930400"/>
      </dsp:txXfrm>
    </dsp:sp>
    <dsp:sp modelId="{29EB9ECE-E186-44F5-883B-F68BB289F274}">
      <dsp:nvSpPr>
        <dsp:cNvPr id="0" name=""/>
        <dsp:cNvSpPr/>
      </dsp:nvSpPr>
      <dsp:spPr>
        <a:xfrm>
          <a:off x="1723981" y="289560"/>
          <a:ext cx="1528110" cy="16070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18129-4703-4796-8AEC-B0C622F29043}">
      <dsp:nvSpPr>
        <dsp:cNvPr id="0" name=""/>
        <dsp:cNvSpPr/>
      </dsp:nvSpPr>
      <dsp:spPr>
        <a:xfrm>
          <a:off x="3349631" y="0"/>
          <a:ext cx="1678775" cy="4825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700" b="1" kern="1200" dirty="0" smtClean="0">
              <a:latin typeface="Arial" charset="0"/>
              <a:cs typeface="Arial" charset="0"/>
            </a:rPr>
            <a:t>Investigación</a:t>
          </a:r>
          <a:endParaRPr lang="es-HN" sz="1700" kern="1200" dirty="0"/>
        </a:p>
      </dsp:txBody>
      <dsp:txXfrm>
        <a:off x="3349631" y="1930400"/>
        <a:ext cx="1678775" cy="1930400"/>
      </dsp:txXfrm>
    </dsp:sp>
    <dsp:sp modelId="{17476C06-8771-411F-B6C8-2B1BAF555749}">
      <dsp:nvSpPr>
        <dsp:cNvPr id="0" name=""/>
        <dsp:cNvSpPr/>
      </dsp:nvSpPr>
      <dsp:spPr>
        <a:xfrm>
          <a:off x="3424963" y="289560"/>
          <a:ext cx="1528110" cy="16070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B707C-8523-4910-9A05-1CC05B65CED9}">
      <dsp:nvSpPr>
        <dsp:cNvPr id="0" name=""/>
        <dsp:cNvSpPr/>
      </dsp:nvSpPr>
      <dsp:spPr>
        <a:xfrm>
          <a:off x="304809" y="3759200"/>
          <a:ext cx="4626864" cy="7239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328E0-1089-44BE-9D36-D79349697670}">
      <dsp:nvSpPr>
        <dsp:cNvPr id="0" name=""/>
        <dsp:cNvSpPr/>
      </dsp:nvSpPr>
      <dsp:spPr>
        <a:xfrm>
          <a:off x="895" y="0"/>
          <a:ext cx="1393924" cy="4825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300" b="1" kern="1200" dirty="0" smtClean="0">
              <a:latin typeface="Arial" pitchFamily="34" charset="0"/>
              <a:cs typeface="Arial" pitchFamily="34" charset="0"/>
            </a:rPr>
            <a:t>Vinculación Universidad Sociedad</a:t>
          </a:r>
          <a:endParaRPr lang="es-HN" sz="1300" kern="1200" dirty="0"/>
        </a:p>
      </dsp:txBody>
      <dsp:txXfrm>
        <a:off x="895" y="1930400"/>
        <a:ext cx="1393924" cy="1930400"/>
      </dsp:txXfrm>
    </dsp:sp>
    <dsp:sp modelId="{48B229BF-40CA-4F7C-BCA4-287753D8788F}">
      <dsp:nvSpPr>
        <dsp:cNvPr id="0" name=""/>
        <dsp:cNvSpPr/>
      </dsp:nvSpPr>
      <dsp:spPr>
        <a:xfrm>
          <a:off x="42713" y="289560"/>
          <a:ext cx="1310288" cy="16070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241EC-214E-472B-99D6-CE44AB03AB27}">
      <dsp:nvSpPr>
        <dsp:cNvPr id="0" name=""/>
        <dsp:cNvSpPr/>
      </dsp:nvSpPr>
      <dsp:spPr>
        <a:xfrm>
          <a:off x="1436637" y="0"/>
          <a:ext cx="1393924" cy="4825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300" b="1" kern="1200" dirty="0" smtClean="0">
              <a:latin typeface="Arial" charset="0"/>
              <a:cs typeface="Arial" charset="0"/>
            </a:rPr>
            <a:t>Aseguramiento de la Calidad</a:t>
          </a:r>
          <a:endParaRPr lang="es-HN" sz="1300" kern="1200" dirty="0"/>
        </a:p>
      </dsp:txBody>
      <dsp:txXfrm>
        <a:off x="1436637" y="1930400"/>
        <a:ext cx="1393924" cy="1930400"/>
      </dsp:txXfrm>
    </dsp:sp>
    <dsp:sp modelId="{27BB016F-9DB5-4DC6-BEDB-993ABC270F35}">
      <dsp:nvSpPr>
        <dsp:cNvPr id="0" name=""/>
        <dsp:cNvSpPr/>
      </dsp:nvSpPr>
      <dsp:spPr>
        <a:xfrm>
          <a:off x="1478455" y="289560"/>
          <a:ext cx="1310288" cy="160705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6AA3F-302F-4073-81C5-C193D4C852CD}">
      <dsp:nvSpPr>
        <dsp:cNvPr id="0" name=""/>
        <dsp:cNvSpPr/>
      </dsp:nvSpPr>
      <dsp:spPr>
        <a:xfrm>
          <a:off x="2873275" y="0"/>
          <a:ext cx="1393924" cy="4825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300" b="1" kern="1200" dirty="0" smtClean="0">
              <a:latin typeface="Arial" charset="0"/>
              <a:cs typeface="Arial" charset="0"/>
            </a:rPr>
            <a:t>Gestión de la Educación Superior</a:t>
          </a:r>
          <a:endParaRPr lang="es-HN" sz="1300" kern="1200" dirty="0"/>
        </a:p>
      </dsp:txBody>
      <dsp:txXfrm>
        <a:off x="2873275" y="1930400"/>
        <a:ext cx="1393924" cy="1930400"/>
      </dsp:txXfrm>
    </dsp:sp>
    <dsp:sp modelId="{A1DE891D-7FA3-42CE-A01F-70E273E83D4A}">
      <dsp:nvSpPr>
        <dsp:cNvPr id="0" name=""/>
        <dsp:cNvSpPr/>
      </dsp:nvSpPr>
      <dsp:spPr>
        <a:xfrm>
          <a:off x="2914197" y="289560"/>
          <a:ext cx="1310288" cy="160705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F2EB5-988C-4253-93E9-903DC7B5E6A1}">
      <dsp:nvSpPr>
        <dsp:cNvPr id="0" name=""/>
        <dsp:cNvSpPr/>
      </dsp:nvSpPr>
      <dsp:spPr>
        <a:xfrm>
          <a:off x="241549" y="3835398"/>
          <a:ext cx="3925824" cy="7239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7C2B3-B810-4530-AC69-3887789BE894}">
      <dsp:nvSpPr>
        <dsp:cNvPr id="0" name=""/>
        <dsp:cNvSpPr/>
      </dsp:nvSpPr>
      <dsp:spPr>
        <a:xfrm>
          <a:off x="2431686" y="-97740"/>
          <a:ext cx="2149310" cy="1764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b="1" kern="1200" dirty="0" smtClean="0"/>
            <a:t>Autoridades</a:t>
          </a:r>
          <a:endParaRPr lang="es-HN" sz="2000" b="1" kern="1200" dirty="0"/>
        </a:p>
      </dsp:txBody>
      <dsp:txXfrm>
        <a:off x="2746445" y="160731"/>
        <a:ext cx="1519792" cy="1248010"/>
      </dsp:txXfrm>
    </dsp:sp>
    <dsp:sp modelId="{BD1BE9EC-DCF0-4596-82CC-D179E6941A1C}">
      <dsp:nvSpPr>
        <dsp:cNvPr id="0" name=""/>
        <dsp:cNvSpPr/>
      </dsp:nvSpPr>
      <dsp:spPr>
        <a:xfrm rot="1723842">
          <a:off x="4455924" y="1114967"/>
          <a:ext cx="184446" cy="481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2000" kern="1200"/>
        </a:p>
      </dsp:txBody>
      <dsp:txXfrm>
        <a:off x="4459330" y="1198014"/>
        <a:ext cx="129112" cy="289040"/>
      </dsp:txXfrm>
    </dsp:sp>
    <dsp:sp modelId="{DCABD80E-D4A5-45F8-8D6F-C1717C1B57DD}">
      <dsp:nvSpPr>
        <dsp:cNvPr id="0" name=""/>
        <dsp:cNvSpPr/>
      </dsp:nvSpPr>
      <dsp:spPr>
        <a:xfrm>
          <a:off x="4537870" y="1065623"/>
          <a:ext cx="2021576" cy="16773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800" b="1" kern="1200" dirty="0" smtClean="0"/>
            <a:t>Personal Docente</a:t>
          </a:r>
          <a:endParaRPr lang="es-HN" sz="2800" b="1" kern="1200" dirty="0"/>
        </a:p>
      </dsp:txBody>
      <dsp:txXfrm>
        <a:off x="4833923" y="1311264"/>
        <a:ext cx="1429470" cy="1186059"/>
      </dsp:txXfrm>
    </dsp:sp>
    <dsp:sp modelId="{D511D72B-CC4A-47BC-BBF7-736862514944}">
      <dsp:nvSpPr>
        <dsp:cNvPr id="0" name=""/>
        <dsp:cNvSpPr/>
      </dsp:nvSpPr>
      <dsp:spPr>
        <a:xfrm rot="5395246">
          <a:off x="5410934" y="2756927"/>
          <a:ext cx="278472" cy="481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2000" kern="1200"/>
        </a:p>
      </dsp:txBody>
      <dsp:txXfrm>
        <a:off x="5452647" y="2811502"/>
        <a:ext cx="194930" cy="289040"/>
      </dsp:txXfrm>
    </dsp:sp>
    <dsp:sp modelId="{643368A5-5EB8-4FA0-BF73-094FD302B332}">
      <dsp:nvSpPr>
        <dsp:cNvPr id="0" name=""/>
        <dsp:cNvSpPr/>
      </dsp:nvSpPr>
      <dsp:spPr>
        <a:xfrm>
          <a:off x="4419589" y="3268384"/>
          <a:ext cx="2263884" cy="1427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kern="1200" dirty="0" smtClean="0"/>
            <a:t>Graduados, y  Empleadores </a:t>
          </a:r>
          <a:endParaRPr lang="es-HN" sz="1800" b="1" kern="1200" dirty="0"/>
        </a:p>
      </dsp:txBody>
      <dsp:txXfrm>
        <a:off x="4751127" y="3477415"/>
        <a:ext cx="1600808" cy="1009292"/>
      </dsp:txXfrm>
    </dsp:sp>
    <dsp:sp modelId="{EEDFC046-7E86-48D6-95A5-CFCA9006CBDA}">
      <dsp:nvSpPr>
        <dsp:cNvPr id="0" name=""/>
        <dsp:cNvSpPr/>
      </dsp:nvSpPr>
      <dsp:spPr>
        <a:xfrm rot="9078960">
          <a:off x="4457084" y="4289696"/>
          <a:ext cx="183850" cy="481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2000" kern="1200"/>
        </a:p>
      </dsp:txBody>
      <dsp:txXfrm rot="10800000">
        <a:off x="4508855" y="4372805"/>
        <a:ext cx="128695" cy="289040"/>
      </dsp:txXfrm>
    </dsp:sp>
    <dsp:sp modelId="{1F10BC67-77AA-4634-861F-0CEB7F2A94BE}">
      <dsp:nvSpPr>
        <dsp:cNvPr id="0" name=""/>
        <dsp:cNvSpPr/>
      </dsp:nvSpPr>
      <dsp:spPr>
        <a:xfrm>
          <a:off x="2533644" y="4321568"/>
          <a:ext cx="2069221" cy="1491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b="1" kern="1200" dirty="0" smtClean="0"/>
            <a:t>Estudiantes</a:t>
          </a:r>
          <a:endParaRPr lang="es-HN" sz="2000" b="1" kern="1200" dirty="0"/>
        </a:p>
      </dsp:txBody>
      <dsp:txXfrm>
        <a:off x="2836674" y="4539945"/>
        <a:ext cx="1463161" cy="1054417"/>
      </dsp:txXfrm>
    </dsp:sp>
    <dsp:sp modelId="{62203E3E-1BD9-4EDA-908B-9DF50097BE33}">
      <dsp:nvSpPr>
        <dsp:cNvPr id="0" name=""/>
        <dsp:cNvSpPr/>
      </dsp:nvSpPr>
      <dsp:spPr>
        <a:xfrm rot="12551516">
          <a:off x="2526827" y="4292570"/>
          <a:ext cx="172276" cy="481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2000" kern="1200"/>
        </a:p>
      </dsp:txBody>
      <dsp:txXfrm rot="10800000">
        <a:off x="2575228" y="4401520"/>
        <a:ext cx="120593" cy="289040"/>
      </dsp:txXfrm>
    </dsp:sp>
    <dsp:sp modelId="{03CBE91F-1EF9-401A-BE29-4DF8B1235240}">
      <dsp:nvSpPr>
        <dsp:cNvPr id="0" name=""/>
        <dsp:cNvSpPr/>
      </dsp:nvSpPr>
      <dsp:spPr>
        <a:xfrm>
          <a:off x="593974" y="3282872"/>
          <a:ext cx="2116053" cy="1427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kern="1200" dirty="0" smtClean="0"/>
            <a:t>Personal Administrativo y de Servicio </a:t>
          </a:r>
          <a:endParaRPr lang="es-HN" sz="1800" b="1" kern="1200" dirty="0"/>
        </a:p>
      </dsp:txBody>
      <dsp:txXfrm>
        <a:off x="903863" y="3491903"/>
        <a:ext cx="1496275" cy="1009292"/>
      </dsp:txXfrm>
    </dsp:sp>
    <dsp:sp modelId="{EFDF4FB4-BBEF-4C26-BDCD-7B63829BBDC9}">
      <dsp:nvSpPr>
        <dsp:cNvPr id="0" name=""/>
        <dsp:cNvSpPr/>
      </dsp:nvSpPr>
      <dsp:spPr>
        <a:xfrm rot="16083822">
          <a:off x="1505996" y="2832233"/>
          <a:ext cx="229570" cy="481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2000" kern="1200"/>
        </a:p>
      </dsp:txBody>
      <dsp:txXfrm rot="10800000">
        <a:off x="1541595" y="2962995"/>
        <a:ext cx="160699" cy="289040"/>
      </dsp:txXfrm>
    </dsp:sp>
    <dsp:sp modelId="{DC8C173D-76EA-4BA5-8B56-A471AE0C2D5C}">
      <dsp:nvSpPr>
        <dsp:cNvPr id="0" name=""/>
        <dsp:cNvSpPr/>
      </dsp:nvSpPr>
      <dsp:spPr>
        <a:xfrm>
          <a:off x="580268" y="1089256"/>
          <a:ext cx="2006432" cy="1761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b="1" kern="1200" dirty="0" smtClean="0"/>
            <a:t>Otros Grupos de Interés</a:t>
          </a:r>
          <a:endParaRPr lang="es-HN" sz="2000" b="1" kern="1200" dirty="0"/>
        </a:p>
      </dsp:txBody>
      <dsp:txXfrm>
        <a:off x="874103" y="1347190"/>
        <a:ext cx="1418762" cy="1245416"/>
      </dsp:txXfrm>
    </dsp:sp>
    <dsp:sp modelId="{3A5E8486-2867-416C-9149-54CDCB2CADF7}">
      <dsp:nvSpPr>
        <dsp:cNvPr id="0" name=""/>
        <dsp:cNvSpPr/>
      </dsp:nvSpPr>
      <dsp:spPr>
        <a:xfrm rot="19701132">
          <a:off x="2446618" y="1150540"/>
          <a:ext cx="150873" cy="481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2000" kern="1200"/>
        </a:p>
      </dsp:txBody>
      <dsp:txXfrm>
        <a:off x="2449983" y="1258760"/>
        <a:ext cx="105611" cy="28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882" cy="347788"/>
          </a:xfrm>
          <a:prstGeom prst="rect">
            <a:avLst/>
          </a:prstGeom>
        </p:spPr>
        <p:txBody>
          <a:bodyPr vert="horz" lIns="83000" tIns="41500" rIns="83000" bIns="41500" rtlCol="0"/>
          <a:lstStyle>
            <a:lvl1pPr algn="l">
              <a:defRPr sz="1100"/>
            </a:lvl1pPr>
          </a:lstStyle>
          <a:p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31736" y="0"/>
            <a:ext cx="4002882" cy="347788"/>
          </a:xfrm>
          <a:prstGeom prst="rect">
            <a:avLst/>
          </a:prstGeom>
        </p:spPr>
        <p:txBody>
          <a:bodyPr vert="horz" lIns="83000" tIns="41500" rIns="83000" bIns="41500" rtlCol="0"/>
          <a:lstStyle>
            <a:lvl1pPr algn="r">
              <a:defRPr sz="1100"/>
            </a:lvl1pPr>
          </a:lstStyle>
          <a:p>
            <a:fld id="{82CD7E9C-00E1-4216-932F-0066EC524CA1}" type="datetimeFigureOut">
              <a:rPr lang="es-HN" smtClean="0"/>
              <a:t>13/03/2016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00868"/>
            <a:ext cx="4002882" cy="347788"/>
          </a:xfrm>
          <a:prstGeom prst="rect">
            <a:avLst/>
          </a:prstGeom>
        </p:spPr>
        <p:txBody>
          <a:bodyPr vert="horz" lIns="83000" tIns="41500" rIns="83000" bIns="41500" rtlCol="0" anchor="b"/>
          <a:lstStyle>
            <a:lvl1pPr algn="l">
              <a:defRPr sz="1100"/>
            </a:lvl1pPr>
          </a:lstStyle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31736" y="6600868"/>
            <a:ext cx="4002882" cy="347788"/>
          </a:xfrm>
          <a:prstGeom prst="rect">
            <a:avLst/>
          </a:prstGeom>
        </p:spPr>
        <p:txBody>
          <a:bodyPr vert="horz" lIns="83000" tIns="41500" rIns="83000" bIns="41500" rtlCol="0" anchor="b"/>
          <a:lstStyle>
            <a:lvl1pPr algn="r">
              <a:defRPr sz="1100"/>
            </a:lvl1pPr>
          </a:lstStyle>
          <a:p>
            <a:fld id="{4F83CC4F-D79F-40A2-8156-407E29CBBB6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5419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882" cy="347788"/>
          </a:xfrm>
          <a:prstGeom prst="rect">
            <a:avLst/>
          </a:prstGeom>
        </p:spPr>
        <p:txBody>
          <a:bodyPr vert="horz" lIns="83000" tIns="41500" rIns="83000" bIns="41500" rtlCol="0"/>
          <a:lstStyle>
            <a:lvl1pPr algn="l">
              <a:defRPr sz="1100"/>
            </a:lvl1pPr>
          </a:lstStyle>
          <a:p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31736" y="0"/>
            <a:ext cx="4002882" cy="347788"/>
          </a:xfrm>
          <a:prstGeom prst="rect">
            <a:avLst/>
          </a:prstGeom>
        </p:spPr>
        <p:txBody>
          <a:bodyPr vert="horz" lIns="83000" tIns="41500" rIns="83000" bIns="41500" rtlCol="0"/>
          <a:lstStyle>
            <a:lvl1pPr algn="r">
              <a:defRPr sz="1100"/>
            </a:lvl1pPr>
          </a:lstStyle>
          <a:p>
            <a:fld id="{00A832D7-C2C6-46D6-A631-C2771281C1ED}" type="datetimeFigureOut">
              <a:rPr lang="es-HN" smtClean="0"/>
              <a:t>13/03/2016</a:t>
            </a:fld>
            <a:endParaRPr lang="es-HN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520700"/>
            <a:ext cx="3371850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000" tIns="41500" rIns="83000" bIns="41500" rtlCol="0" anchor="ctr"/>
          <a:lstStyle/>
          <a:p>
            <a:endParaRPr lang="es-HN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4191" y="3301854"/>
            <a:ext cx="7387694" cy="3127250"/>
          </a:xfrm>
          <a:prstGeom prst="rect">
            <a:avLst/>
          </a:prstGeom>
        </p:spPr>
        <p:txBody>
          <a:bodyPr vert="horz" lIns="83000" tIns="41500" rIns="83000" bIns="4150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00868"/>
            <a:ext cx="4002882" cy="347788"/>
          </a:xfrm>
          <a:prstGeom prst="rect">
            <a:avLst/>
          </a:prstGeom>
        </p:spPr>
        <p:txBody>
          <a:bodyPr vert="horz" lIns="83000" tIns="41500" rIns="83000" bIns="41500" rtlCol="0" anchor="b"/>
          <a:lstStyle>
            <a:lvl1pPr algn="l">
              <a:defRPr sz="1100"/>
            </a:lvl1pPr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31736" y="6600868"/>
            <a:ext cx="4002882" cy="347788"/>
          </a:xfrm>
          <a:prstGeom prst="rect">
            <a:avLst/>
          </a:prstGeom>
        </p:spPr>
        <p:txBody>
          <a:bodyPr vert="horz" lIns="83000" tIns="41500" rIns="83000" bIns="41500" rtlCol="0" anchor="b"/>
          <a:lstStyle>
            <a:lvl1pPr algn="r">
              <a:defRPr sz="1100"/>
            </a:lvl1pPr>
          </a:lstStyle>
          <a:p>
            <a:fld id="{65D285A8-716E-4400-81E2-4A4BB271506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3819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85A8-716E-4400-81E2-4A4BB2715066}" type="slidenum">
              <a:rPr lang="es-HN" smtClean="0"/>
              <a:t>15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9739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397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710"/>
              </a:lnSpc>
            </a:pPr>
            <a:r>
              <a:rPr spc="-10" dirty="0"/>
              <a:t>U N </a:t>
            </a:r>
            <a:r>
              <a:rPr dirty="0"/>
              <a:t>I </a:t>
            </a:r>
            <a:r>
              <a:rPr spc="-10" dirty="0"/>
              <a:t>V E R S </a:t>
            </a:r>
            <a:r>
              <a:rPr dirty="0"/>
              <a:t>I </a:t>
            </a:r>
            <a:r>
              <a:rPr spc="-10" dirty="0"/>
              <a:t>D A </a:t>
            </a:r>
            <a:r>
              <a:rPr spc="-20" dirty="0"/>
              <a:t>D    </a:t>
            </a:r>
            <a:r>
              <a:rPr dirty="0"/>
              <a:t>N A C </a:t>
            </a:r>
            <a:r>
              <a:rPr spc="5" dirty="0"/>
              <a:t>I </a:t>
            </a:r>
            <a:r>
              <a:rPr dirty="0"/>
              <a:t>O N A </a:t>
            </a:r>
            <a:r>
              <a:rPr spc="-10" dirty="0"/>
              <a:t>L </a:t>
            </a:r>
            <a:r>
              <a:rPr spc="145" dirty="0"/>
              <a:t> </a:t>
            </a:r>
            <a:r>
              <a:rPr b="1" spc="10" dirty="0">
                <a:latin typeface="Arial"/>
                <a:cs typeface="Arial"/>
              </a:rPr>
              <a:t>A U T Ó N O M </a:t>
            </a:r>
            <a:r>
              <a:rPr b="1" dirty="0">
                <a:latin typeface="Arial"/>
                <a:cs typeface="Arial"/>
              </a:rPr>
              <a:t>A   </a:t>
            </a:r>
            <a:r>
              <a:rPr b="1" spc="5" dirty="0">
                <a:latin typeface="Arial"/>
                <a:cs typeface="Arial"/>
              </a:rPr>
              <a:t>D </a:t>
            </a:r>
            <a:r>
              <a:rPr b="1" spc="-5" dirty="0">
                <a:latin typeface="Arial"/>
                <a:cs typeface="Arial"/>
              </a:rPr>
              <a:t>E   </a:t>
            </a:r>
            <a:r>
              <a:rPr b="1" spc="10" dirty="0">
                <a:latin typeface="Arial"/>
                <a:cs typeface="Arial"/>
              </a:rPr>
              <a:t>H O N D U R A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</a:t>
            </a:r>
            <a:r>
              <a:rPr b="1" spc="10" dirty="0">
                <a:latin typeface="Arial"/>
                <a:cs typeface="Arial"/>
              </a:rPr>
              <a:t>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397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710"/>
              </a:lnSpc>
            </a:pPr>
            <a:r>
              <a:rPr spc="-10" dirty="0"/>
              <a:t>U N </a:t>
            </a:r>
            <a:r>
              <a:rPr dirty="0"/>
              <a:t>I </a:t>
            </a:r>
            <a:r>
              <a:rPr spc="-10" dirty="0"/>
              <a:t>V E R S </a:t>
            </a:r>
            <a:r>
              <a:rPr dirty="0"/>
              <a:t>I </a:t>
            </a:r>
            <a:r>
              <a:rPr spc="-10" dirty="0"/>
              <a:t>D A </a:t>
            </a:r>
            <a:r>
              <a:rPr spc="-20" dirty="0"/>
              <a:t>D    </a:t>
            </a:r>
            <a:r>
              <a:rPr dirty="0"/>
              <a:t>N A C </a:t>
            </a:r>
            <a:r>
              <a:rPr spc="5" dirty="0"/>
              <a:t>I </a:t>
            </a:r>
            <a:r>
              <a:rPr dirty="0"/>
              <a:t>O N A </a:t>
            </a:r>
            <a:r>
              <a:rPr spc="-10" dirty="0"/>
              <a:t>L </a:t>
            </a:r>
            <a:r>
              <a:rPr spc="145" dirty="0"/>
              <a:t> </a:t>
            </a:r>
            <a:r>
              <a:rPr b="1" spc="10" dirty="0">
                <a:latin typeface="Arial"/>
                <a:cs typeface="Arial"/>
              </a:rPr>
              <a:t>A U T Ó N O M </a:t>
            </a:r>
            <a:r>
              <a:rPr b="1" dirty="0">
                <a:latin typeface="Arial"/>
                <a:cs typeface="Arial"/>
              </a:rPr>
              <a:t>A   </a:t>
            </a:r>
            <a:r>
              <a:rPr b="1" spc="5" dirty="0">
                <a:latin typeface="Arial"/>
                <a:cs typeface="Arial"/>
              </a:rPr>
              <a:t>D </a:t>
            </a:r>
            <a:r>
              <a:rPr b="1" spc="-5" dirty="0">
                <a:latin typeface="Arial"/>
                <a:cs typeface="Arial"/>
              </a:rPr>
              <a:t>E   </a:t>
            </a:r>
            <a:r>
              <a:rPr b="1" spc="10" dirty="0">
                <a:latin typeface="Arial"/>
                <a:cs typeface="Arial"/>
              </a:rPr>
              <a:t>H O N D U R A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</a:t>
            </a:r>
            <a:r>
              <a:rPr b="1" spc="10" dirty="0">
                <a:latin typeface="Arial"/>
                <a:cs typeface="Arial"/>
              </a:rPr>
              <a:t>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397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710"/>
              </a:lnSpc>
            </a:pPr>
            <a:r>
              <a:rPr spc="-10" dirty="0"/>
              <a:t>U N </a:t>
            </a:r>
            <a:r>
              <a:rPr dirty="0"/>
              <a:t>I </a:t>
            </a:r>
            <a:r>
              <a:rPr spc="-10" dirty="0"/>
              <a:t>V E R S </a:t>
            </a:r>
            <a:r>
              <a:rPr dirty="0"/>
              <a:t>I </a:t>
            </a:r>
            <a:r>
              <a:rPr spc="-10" dirty="0"/>
              <a:t>D A </a:t>
            </a:r>
            <a:r>
              <a:rPr spc="-20" dirty="0"/>
              <a:t>D    </a:t>
            </a:r>
            <a:r>
              <a:rPr dirty="0"/>
              <a:t>N A C </a:t>
            </a:r>
            <a:r>
              <a:rPr spc="5" dirty="0"/>
              <a:t>I </a:t>
            </a:r>
            <a:r>
              <a:rPr dirty="0"/>
              <a:t>O N A </a:t>
            </a:r>
            <a:r>
              <a:rPr spc="-10" dirty="0"/>
              <a:t>L </a:t>
            </a:r>
            <a:r>
              <a:rPr spc="145" dirty="0"/>
              <a:t> </a:t>
            </a:r>
            <a:r>
              <a:rPr b="1" spc="10" dirty="0">
                <a:latin typeface="Arial"/>
                <a:cs typeface="Arial"/>
              </a:rPr>
              <a:t>A U T Ó N O M </a:t>
            </a:r>
            <a:r>
              <a:rPr b="1" dirty="0">
                <a:latin typeface="Arial"/>
                <a:cs typeface="Arial"/>
              </a:rPr>
              <a:t>A   </a:t>
            </a:r>
            <a:r>
              <a:rPr b="1" spc="5" dirty="0">
                <a:latin typeface="Arial"/>
                <a:cs typeface="Arial"/>
              </a:rPr>
              <a:t>D </a:t>
            </a:r>
            <a:r>
              <a:rPr b="1" spc="-5" dirty="0">
                <a:latin typeface="Arial"/>
                <a:cs typeface="Arial"/>
              </a:rPr>
              <a:t>E   </a:t>
            </a:r>
            <a:r>
              <a:rPr b="1" spc="10" dirty="0">
                <a:latin typeface="Arial"/>
                <a:cs typeface="Arial"/>
              </a:rPr>
              <a:t>H O N D U R A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</a:t>
            </a:r>
            <a:r>
              <a:rPr b="1" spc="1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397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710"/>
              </a:lnSpc>
            </a:pPr>
            <a:r>
              <a:rPr spc="-10" dirty="0"/>
              <a:t>U N </a:t>
            </a:r>
            <a:r>
              <a:rPr dirty="0"/>
              <a:t>I </a:t>
            </a:r>
            <a:r>
              <a:rPr spc="-10" dirty="0"/>
              <a:t>V E R S </a:t>
            </a:r>
            <a:r>
              <a:rPr dirty="0"/>
              <a:t>I </a:t>
            </a:r>
            <a:r>
              <a:rPr spc="-10" dirty="0"/>
              <a:t>D A </a:t>
            </a:r>
            <a:r>
              <a:rPr spc="-20" dirty="0"/>
              <a:t>D    </a:t>
            </a:r>
            <a:r>
              <a:rPr dirty="0"/>
              <a:t>N A C </a:t>
            </a:r>
            <a:r>
              <a:rPr spc="5" dirty="0"/>
              <a:t>I </a:t>
            </a:r>
            <a:r>
              <a:rPr dirty="0"/>
              <a:t>O N A </a:t>
            </a:r>
            <a:r>
              <a:rPr spc="-10" dirty="0"/>
              <a:t>L </a:t>
            </a:r>
            <a:r>
              <a:rPr spc="145" dirty="0"/>
              <a:t> </a:t>
            </a:r>
            <a:r>
              <a:rPr b="1" spc="10" dirty="0">
                <a:latin typeface="Arial"/>
                <a:cs typeface="Arial"/>
              </a:rPr>
              <a:t>A U T Ó N O M </a:t>
            </a:r>
            <a:r>
              <a:rPr b="1" dirty="0">
                <a:latin typeface="Arial"/>
                <a:cs typeface="Arial"/>
              </a:rPr>
              <a:t>A   </a:t>
            </a:r>
            <a:r>
              <a:rPr b="1" spc="5" dirty="0">
                <a:latin typeface="Arial"/>
                <a:cs typeface="Arial"/>
              </a:rPr>
              <a:t>D </a:t>
            </a:r>
            <a:r>
              <a:rPr b="1" spc="-5" dirty="0">
                <a:latin typeface="Arial"/>
                <a:cs typeface="Arial"/>
              </a:rPr>
              <a:t>E   </a:t>
            </a:r>
            <a:r>
              <a:rPr b="1" spc="10" dirty="0">
                <a:latin typeface="Arial"/>
                <a:cs typeface="Arial"/>
              </a:rPr>
              <a:t>H O N D U R A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</a:t>
            </a:r>
            <a:r>
              <a:rPr b="1" spc="10" dirty="0">
                <a:latin typeface="Arial"/>
                <a:cs typeface="Arial"/>
              </a:rPr>
              <a:t> 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397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710"/>
              </a:lnSpc>
            </a:pPr>
            <a:r>
              <a:rPr spc="-10" dirty="0"/>
              <a:t>U N </a:t>
            </a:r>
            <a:r>
              <a:rPr dirty="0"/>
              <a:t>I </a:t>
            </a:r>
            <a:r>
              <a:rPr spc="-10" dirty="0"/>
              <a:t>V E R S </a:t>
            </a:r>
            <a:r>
              <a:rPr dirty="0"/>
              <a:t>I </a:t>
            </a:r>
            <a:r>
              <a:rPr spc="-10" dirty="0"/>
              <a:t>D A </a:t>
            </a:r>
            <a:r>
              <a:rPr spc="-20" dirty="0"/>
              <a:t>D    </a:t>
            </a:r>
            <a:r>
              <a:rPr dirty="0"/>
              <a:t>N A C </a:t>
            </a:r>
            <a:r>
              <a:rPr spc="5" dirty="0"/>
              <a:t>I </a:t>
            </a:r>
            <a:r>
              <a:rPr dirty="0"/>
              <a:t>O N A </a:t>
            </a:r>
            <a:r>
              <a:rPr spc="-10" dirty="0"/>
              <a:t>L </a:t>
            </a:r>
            <a:r>
              <a:rPr spc="145" dirty="0"/>
              <a:t> </a:t>
            </a:r>
            <a:r>
              <a:rPr b="1" spc="10" dirty="0">
                <a:latin typeface="Arial"/>
                <a:cs typeface="Arial"/>
              </a:rPr>
              <a:t>A U T Ó N O M </a:t>
            </a:r>
            <a:r>
              <a:rPr b="1" dirty="0">
                <a:latin typeface="Arial"/>
                <a:cs typeface="Arial"/>
              </a:rPr>
              <a:t>A   </a:t>
            </a:r>
            <a:r>
              <a:rPr b="1" spc="5" dirty="0">
                <a:latin typeface="Arial"/>
                <a:cs typeface="Arial"/>
              </a:rPr>
              <a:t>D </a:t>
            </a:r>
            <a:r>
              <a:rPr b="1" spc="-5" dirty="0">
                <a:latin typeface="Arial"/>
                <a:cs typeface="Arial"/>
              </a:rPr>
              <a:t>E   </a:t>
            </a:r>
            <a:r>
              <a:rPr b="1" spc="10" dirty="0">
                <a:latin typeface="Arial"/>
                <a:cs typeface="Arial"/>
              </a:rPr>
              <a:t>H O N D U R A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</a:t>
            </a:r>
            <a:r>
              <a:rPr b="1" spc="10" dirty="0">
                <a:latin typeface="Arial"/>
                <a:cs typeface="Arial"/>
              </a:rPr>
              <a:t> 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7300" y="2454464"/>
            <a:ext cx="7543800" cy="1523494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304699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02920" y="7228332"/>
            <a:ext cx="2313432" cy="276999"/>
          </a:xfrm>
        </p:spPr>
        <p:txBody>
          <a:bodyPr/>
          <a:lstStyle/>
          <a:p>
            <a:fld id="{93388C51-4562-4281-BF2E-612C6CB597AE}" type="datetimeFigureOut">
              <a:rPr lang="es-HN" smtClean="0"/>
              <a:t>13/03/2016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079" y="7518331"/>
            <a:ext cx="2924175" cy="92333"/>
          </a:xfrm>
        </p:spPr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242048" y="7228332"/>
            <a:ext cx="2313432" cy="276999"/>
          </a:xfrm>
        </p:spPr>
        <p:txBody>
          <a:bodyPr/>
          <a:lstStyle/>
          <a:p>
            <a:fld id="{D4344331-9A0F-47C3-834C-7F329679084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4515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87928" y="2970047"/>
            <a:ext cx="670560" cy="746760"/>
          </a:xfrm>
          <a:custGeom>
            <a:avLst/>
            <a:gdLst/>
            <a:ahLst/>
            <a:cxnLst/>
            <a:rect l="l" t="t" r="r" b="b"/>
            <a:pathLst>
              <a:path w="670559" h="746760">
                <a:moveTo>
                  <a:pt x="0" y="0"/>
                </a:moveTo>
                <a:lnTo>
                  <a:pt x="522160" y="746353"/>
                </a:lnTo>
                <a:lnTo>
                  <a:pt x="670471" y="467512"/>
                </a:lnTo>
                <a:lnTo>
                  <a:pt x="670471" y="220052"/>
                </a:lnTo>
                <a:lnTo>
                  <a:pt x="499783" y="220052"/>
                </a:lnTo>
                <a:lnTo>
                  <a:pt x="0" y="0"/>
                </a:lnTo>
                <a:close/>
              </a:path>
              <a:path w="670559" h="746760">
                <a:moveTo>
                  <a:pt x="670471" y="14475"/>
                </a:moveTo>
                <a:lnTo>
                  <a:pt x="499783" y="220052"/>
                </a:lnTo>
                <a:lnTo>
                  <a:pt x="670471" y="220052"/>
                </a:lnTo>
                <a:lnTo>
                  <a:pt x="670471" y="14475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86655" y="2553375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218272" y="0"/>
                </a:moveTo>
                <a:lnTo>
                  <a:pt x="172405" y="632"/>
                </a:lnTo>
                <a:lnTo>
                  <a:pt x="127840" y="11689"/>
                </a:lnTo>
                <a:lnTo>
                  <a:pt x="88232" y="31894"/>
                </a:lnTo>
                <a:lnTo>
                  <a:pt x="54612" y="59913"/>
                </a:lnTo>
                <a:lnTo>
                  <a:pt x="28012" y="94407"/>
                </a:lnTo>
                <a:lnTo>
                  <a:pt x="9464" y="134040"/>
                </a:lnTo>
                <a:lnTo>
                  <a:pt x="0" y="177476"/>
                </a:lnTo>
                <a:lnTo>
                  <a:pt x="650" y="223378"/>
                </a:lnTo>
                <a:lnTo>
                  <a:pt x="11668" y="267904"/>
                </a:lnTo>
                <a:lnTo>
                  <a:pt x="31850" y="307483"/>
                </a:lnTo>
                <a:lnTo>
                  <a:pt x="59856" y="341083"/>
                </a:lnTo>
                <a:lnTo>
                  <a:pt x="94342" y="367672"/>
                </a:lnTo>
                <a:lnTo>
                  <a:pt x="133965" y="386218"/>
                </a:lnTo>
                <a:lnTo>
                  <a:pt x="177384" y="395690"/>
                </a:lnTo>
                <a:lnTo>
                  <a:pt x="223256" y="395056"/>
                </a:lnTo>
                <a:lnTo>
                  <a:pt x="267827" y="384006"/>
                </a:lnTo>
                <a:lnTo>
                  <a:pt x="307432" y="363814"/>
                </a:lnTo>
                <a:lnTo>
                  <a:pt x="341045" y="335815"/>
                </a:lnTo>
                <a:lnTo>
                  <a:pt x="367639" y="301341"/>
                </a:lnTo>
                <a:lnTo>
                  <a:pt x="386184" y="261725"/>
                </a:lnTo>
                <a:lnTo>
                  <a:pt x="395655" y="218301"/>
                </a:lnTo>
                <a:lnTo>
                  <a:pt x="395024" y="172400"/>
                </a:lnTo>
                <a:lnTo>
                  <a:pt x="383997" y="127845"/>
                </a:lnTo>
                <a:lnTo>
                  <a:pt x="363808" y="88244"/>
                </a:lnTo>
                <a:lnTo>
                  <a:pt x="335798" y="54628"/>
                </a:lnTo>
                <a:lnTo>
                  <a:pt x="301311" y="28028"/>
                </a:lnTo>
                <a:lnTo>
                  <a:pt x="261689" y="9475"/>
                </a:lnTo>
                <a:lnTo>
                  <a:pt x="218272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45383" y="4659852"/>
            <a:ext cx="813435" cy="1529080"/>
          </a:xfrm>
          <a:custGeom>
            <a:avLst/>
            <a:gdLst/>
            <a:ahLst/>
            <a:cxnLst/>
            <a:rect l="l" t="t" r="r" b="b"/>
            <a:pathLst>
              <a:path w="813434" h="1529079">
                <a:moveTo>
                  <a:pt x="813016" y="0"/>
                </a:moveTo>
                <a:lnTo>
                  <a:pt x="0" y="1528807"/>
                </a:lnTo>
                <a:lnTo>
                  <a:pt x="813016" y="549489"/>
                </a:lnTo>
                <a:lnTo>
                  <a:pt x="813016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991785" y="5466451"/>
            <a:ext cx="66675" cy="296545"/>
          </a:xfrm>
          <a:custGeom>
            <a:avLst/>
            <a:gdLst/>
            <a:ahLst/>
            <a:cxnLst/>
            <a:rect l="l" t="t" r="r" b="b"/>
            <a:pathLst>
              <a:path w="66675" h="296545">
                <a:moveTo>
                  <a:pt x="66614" y="0"/>
                </a:moveTo>
                <a:lnTo>
                  <a:pt x="54607" y="10006"/>
                </a:lnTo>
                <a:lnTo>
                  <a:pt x="28015" y="44492"/>
                </a:lnTo>
                <a:lnTo>
                  <a:pt x="9469" y="84123"/>
                </a:lnTo>
                <a:lnTo>
                  <a:pt x="0" y="127564"/>
                </a:lnTo>
                <a:lnTo>
                  <a:pt x="638" y="173478"/>
                </a:lnTo>
                <a:lnTo>
                  <a:pt x="11691" y="218008"/>
                </a:lnTo>
                <a:lnTo>
                  <a:pt x="31889" y="257588"/>
                </a:lnTo>
                <a:lnTo>
                  <a:pt x="59896" y="291189"/>
                </a:lnTo>
                <a:lnTo>
                  <a:pt x="66614" y="296370"/>
                </a:lnTo>
                <a:lnTo>
                  <a:pt x="66614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387928" y="2970047"/>
            <a:ext cx="670560" cy="746760"/>
          </a:xfrm>
          <a:custGeom>
            <a:avLst/>
            <a:gdLst/>
            <a:ahLst/>
            <a:cxnLst/>
            <a:rect l="l" t="t" r="r" b="b"/>
            <a:pathLst>
              <a:path w="670559" h="746760">
                <a:moveTo>
                  <a:pt x="0" y="0"/>
                </a:moveTo>
                <a:lnTo>
                  <a:pt x="522160" y="746353"/>
                </a:lnTo>
                <a:lnTo>
                  <a:pt x="670471" y="467512"/>
                </a:lnTo>
                <a:lnTo>
                  <a:pt x="670471" y="220052"/>
                </a:lnTo>
                <a:lnTo>
                  <a:pt x="499783" y="220052"/>
                </a:lnTo>
                <a:lnTo>
                  <a:pt x="0" y="0"/>
                </a:lnTo>
                <a:close/>
              </a:path>
              <a:path w="670559" h="746760">
                <a:moveTo>
                  <a:pt x="670471" y="14475"/>
                </a:moveTo>
                <a:lnTo>
                  <a:pt x="499783" y="220052"/>
                </a:lnTo>
                <a:lnTo>
                  <a:pt x="670471" y="220052"/>
                </a:lnTo>
                <a:lnTo>
                  <a:pt x="670471" y="14475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586655" y="2553375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218272" y="0"/>
                </a:moveTo>
                <a:lnTo>
                  <a:pt x="172405" y="632"/>
                </a:lnTo>
                <a:lnTo>
                  <a:pt x="127840" y="11689"/>
                </a:lnTo>
                <a:lnTo>
                  <a:pt x="88232" y="31894"/>
                </a:lnTo>
                <a:lnTo>
                  <a:pt x="54612" y="59913"/>
                </a:lnTo>
                <a:lnTo>
                  <a:pt x="28012" y="94407"/>
                </a:lnTo>
                <a:lnTo>
                  <a:pt x="9464" y="134040"/>
                </a:lnTo>
                <a:lnTo>
                  <a:pt x="0" y="177476"/>
                </a:lnTo>
                <a:lnTo>
                  <a:pt x="650" y="223378"/>
                </a:lnTo>
                <a:lnTo>
                  <a:pt x="11668" y="267904"/>
                </a:lnTo>
                <a:lnTo>
                  <a:pt x="31850" y="307483"/>
                </a:lnTo>
                <a:lnTo>
                  <a:pt x="59856" y="341083"/>
                </a:lnTo>
                <a:lnTo>
                  <a:pt x="94342" y="367672"/>
                </a:lnTo>
                <a:lnTo>
                  <a:pt x="133965" y="386218"/>
                </a:lnTo>
                <a:lnTo>
                  <a:pt x="177384" y="395690"/>
                </a:lnTo>
                <a:lnTo>
                  <a:pt x="223256" y="395056"/>
                </a:lnTo>
                <a:lnTo>
                  <a:pt x="267827" y="384006"/>
                </a:lnTo>
                <a:lnTo>
                  <a:pt x="307432" y="363814"/>
                </a:lnTo>
                <a:lnTo>
                  <a:pt x="341045" y="335815"/>
                </a:lnTo>
                <a:lnTo>
                  <a:pt x="367639" y="301341"/>
                </a:lnTo>
                <a:lnTo>
                  <a:pt x="386184" y="261725"/>
                </a:lnTo>
                <a:lnTo>
                  <a:pt x="395655" y="218301"/>
                </a:lnTo>
                <a:lnTo>
                  <a:pt x="395024" y="172400"/>
                </a:lnTo>
                <a:lnTo>
                  <a:pt x="383997" y="127845"/>
                </a:lnTo>
                <a:lnTo>
                  <a:pt x="363808" y="88244"/>
                </a:lnTo>
                <a:lnTo>
                  <a:pt x="335798" y="54628"/>
                </a:lnTo>
                <a:lnTo>
                  <a:pt x="301311" y="28028"/>
                </a:lnTo>
                <a:lnTo>
                  <a:pt x="261689" y="9475"/>
                </a:lnTo>
                <a:lnTo>
                  <a:pt x="218272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245383" y="4659852"/>
            <a:ext cx="813435" cy="1529080"/>
          </a:xfrm>
          <a:custGeom>
            <a:avLst/>
            <a:gdLst/>
            <a:ahLst/>
            <a:cxnLst/>
            <a:rect l="l" t="t" r="r" b="b"/>
            <a:pathLst>
              <a:path w="813434" h="1529079">
                <a:moveTo>
                  <a:pt x="813016" y="0"/>
                </a:moveTo>
                <a:lnTo>
                  <a:pt x="0" y="1528807"/>
                </a:lnTo>
                <a:lnTo>
                  <a:pt x="813016" y="549489"/>
                </a:lnTo>
                <a:lnTo>
                  <a:pt x="813016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991785" y="5466451"/>
            <a:ext cx="66675" cy="296545"/>
          </a:xfrm>
          <a:custGeom>
            <a:avLst/>
            <a:gdLst/>
            <a:ahLst/>
            <a:cxnLst/>
            <a:rect l="l" t="t" r="r" b="b"/>
            <a:pathLst>
              <a:path w="66675" h="296545">
                <a:moveTo>
                  <a:pt x="66614" y="0"/>
                </a:moveTo>
                <a:lnTo>
                  <a:pt x="54607" y="10006"/>
                </a:lnTo>
                <a:lnTo>
                  <a:pt x="28015" y="44492"/>
                </a:lnTo>
                <a:lnTo>
                  <a:pt x="9469" y="84123"/>
                </a:lnTo>
                <a:lnTo>
                  <a:pt x="0" y="127564"/>
                </a:lnTo>
                <a:lnTo>
                  <a:pt x="638" y="173478"/>
                </a:lnTo>
                <a:lnTo>
                  <a:pt x="11691" y="218008"/>
                </a:lnTo>
                <a:lnTo>
                  <a:pt x="31889" y="257588"/>
                </a:lnTo>
                <a:lnTo>
                  <a:pt x="59896" y="291189"/>
                </a:lnTo>
                <a:lnTo>
                  <a:pt x="66614" y="296370"/>
                </a:lnTo>
                <a:lnTo>
                  <a:pt x="66614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705736" y="2240000"/>
            <a:ext cx="897255" cy="1667510"/>
          </a:xfrm>
          <a:custGeom>
            <a:avLst/>
            <a:gdLst/>
            <a:ahLst/>
            <a:cxnLst/>
            <a:rect l="l" t="t" r="r" b="b"/>
            <a:pathLst>
              <a:path w="897254" h="1667510">
                <a:moveTo>
                  <a:pt x="387451" y="0"/>
                </a:moveTo>
                <a:lnTo>
                  <a:pt x="509193" y="1311186"/>
                </a:lnTo>
                <a:lnTo>
                  <a:pt x="0" y="1508912"/>
                </a:lnTo>
                <a:lnTo>
                  <a:pt x="897128" y="1667471"/>
                </a:lnTo>
                <a:lnTo>
                  <a:pt x="387451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632746" y="3114963"/>
            <a:ext cx="398145" cy="398145"/>
          </a:xfrm>
          <a:custGeom>
            <a:avLst/>
            <a:gdLst/>
            <a:ahLst/>
            <a:cxnLst/>
            <a:rect l="l" t="t" r="r" b="b"/>
            <a:pathLst>
              <a:path w="398145" h="398145">
                <a:moveTo>
                  <a:pt x="195140" y="0"/>
                </a:moveTo>
                <a:lnTo>
                  <a:pt x="151947" y="5578"/>
                </a:lnTo>
                <a:lnTo>
                  <a:pt x="110809" y="20478"/>
                </a:lnTo>
                <a:lnTo>
                  <a:pt x="73399" y="44486"/>
                </a:lnTo>
                <a:lnTo>
                  <a:pt x="41391" y="77384"/>
                </a:lnTo>
                <a:lnTo>
                  <a:pt x="17700" y="116679"/>
                </a:lnTo>
                <a:lnTo>
                  <a:pt x="3975" y="158952"/>
                </a:lnTo>
                <a:lnTo>
                  <a:pt x="0" y="202527"/>
                </a:lnTo>
                <a:lnTo>
                  <a:pt x="5561" y="245724"/>
                </a:lnTo>
                <a:lnTo>
                  <a:pt x="20447" y="286864"/>
                </a:lnTo>
                <a:lnTo>
                  <a:pt x="44441" y="324270"/>
                </a:lnTo>
                <a:lnTo>
                  <a:pt x="77332" y="356264"/>
                </a:lnTo>
                <a:lnTo>
                  <a:pt x="116647" y="379984"/>
                </a:lnTo>
                <a:lnTo>
                  <a:pt x="158931" y="393715"/>
                </a:lnTo>
                <a:lnTo>
                  <a:pt x="202508" y="397679"/>
                </a:lnTo>
                <a:lnTo>
                  <a:pt x="245703" y="392092"/>
                </a:lnTo>
                <a:lnTo>
                  <a:pt x="286842" y="377177"/>
                </a:lnTo>
                <a:lnTo>
                  <a:pt x="324249" y="353151"/>
                </a:lnTo>
                <a:lnTo>
                  <a:pt x="356249" y="320234"/>
                </a:lnTo>
                <a:lnTo>
                  <a:pt x="379948" y="280938"/>
                </a:lnTo>
                <a:lnTo>
                  <a:pt x="393671" y="238669"/>
                </a:lnTo>
                <a:lnTo>
                  <a:pt x="397636" y="195102"/>
                </a:lnTo>
                <a:lnTo>
                  <a:pt x="392064" y="151912"/>
                </a:lnTo>
                <a:lnTo>
                  <a:pt x="377172" y="110774"/>
                </a:lnTo>
                <a:lnTo>
                  <a:pt x="353181" y="73363"/>
                </a:lnTo>
                <a:lnTo>
                  <a:pt x="320308" y="41354"/>
                </a:lnTo>
                <a:lnTo>
                  <a:pt x="280994" y="17672"/>
                </a:lnTo>
                <a:lnTo>
                  <a:pt x="238714" y="3959"/>
                </a:lnTo>
                <a:lnTo>
                  <a:pt x="195140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705736" y="2240000"/>
            <a:ext cx="897255" cy="1667510"/>
          </a:xfrm>
          <a:custGeom>
            <a:avLst/>
            <a:gdLst/>
            <a:ahLst/>
            <a:cxnLst/>
            <a:rect l="l" t="t" r="r" b="b"/>
            <a:pathLst>
              <a:path w="897254" h="1667510">
                <a:moveTo>
                  <a:pt x="387451" y="0"/>
                </a:moveTo>
                <a:lnTo>
                  <a:pt x="509193" y="1311186"/>
                </a:lnTo>
                <a:lnTo>
                  <a:pt x="0" y="1508912"/>
                </a:lnTo>
                <a:lnTo>
                  <a:pt x="897128" y="1667471"/>
                </a:lnTo>
                <a:lnTo>
                  <a:pt x="387451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632746" y="3114963"/>
            <a:ext cx="398145" cy="398145"/>
          </a:xfrm>
          <a:custGeom>
            <a:avLst/>
            <a:gdLst/>
            <a:ahLst/>
            <a:cxnLst/>
            <a:rect l="l" t="t" r="r" b="b"/>
            <a:pathLst>
              <a:path w="398145" h="398145">
                <a:moveTo>
                  <a:pt x="195140" y="0"/>
                </a:moveTo>
                <a:lnTo>
                  <a:pt x="151947" y="5578"/>
                </a:lnTo>
                <a:lnTo>
                  <a:pt x="110809" y="20478"/>
                </a:lnTo>
                <a:lnTo>
                  <a:pt x="73399" y="44486"/>
                </a:lnTo>
                <a:lnTo>
                  <a:pt x="41391" y="77384"/>
                </a:lnTo>
                <a:lnTo>
                  <a:pt x="17700" y="116679"/>
                </a:lnTo>
                <a:lnTo>
                  <a:pt x="3975" y="158952"/>
                </a:lnTo>
                <a:lnTo>
                  <a:pt x="0" y="202527"/>
                </a:lnTo>
                <a:lnTo>
                  <a:pt x="5561" y="245724"/>
                </a:lnTo>
                <a:lnTo>
                  <a:pt x="20447" y="286864"/>
                </a:lnTo>
                <a:lnTo>
                  <a:pt x="44441" y="324270"/>
                </a:lnTo>
                <a:lnTo>
                  <a:pt x="77332" y="356264"/>
                </a:lnTo>
                <a:lnTo>
                  <a:pt x="116647" y="379984"/>
                </a:lnTo>
                <a:lnTo>
                  <a:pt x="158931" y="393715"/>
                </a:lnTo>
                <a:lnTo>
                  <a:pt x="202508" y="397679"/>
                </a:lnTo>
                <a:lnTo>
                  <a:pt x="245703" y="392092"/>
                </a:lnTo>
                <a:lnTo>
                  <a:pt x="286842" y="377177"/>
                </a:lnTo>
                <a:lnTo>
                  <a:pt x="324249" y="353151"/>
                </a:lnTo>
                <a:lnTo>
                  <a:pt x="356249" y="320234"/>
                </a:lnTo>
                <a:lnTo>
                  <a:pt x="379948" y="280938"/>
                </a:lnTo>
                <a:lnTo>
                  <a:pt x="393671" y="238669"/>
                </a:lnTo>
                <a:lnTo>
                  <a:pt x="397636" y="195102"/>
                </a:lnTo>
                <a:lnTo>
                  <a:pt x="392064" y="151912"/>
                </a:lnTo>
                <a:lnTo>
                  <a:pt x="377172" y="110774"/>
                </a:lnTo>
                <a:lnTo>
                  <a:pt x="353181" y="73363"/>
                </a:lnTo>
                <a:lnTo>
                  <a:pt x="320308" y="41354"/>
                </a:lnTo>
                <a:lnTo>
                  <a:pt x="280994" y="17672"/>
                </a:lnTo>
                <a:lnTo>
                  <a:pt x="238714" y="3959"/>
                </a:lnTo>
                <a:lnTo>
                  <a:pt x="195140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981289" y="3441115"/>
            <a:ext cx="1539875" cy="1341120"/>
          </a:xfrm>
          <a:custGeom>
            <a:avLst/>
            <a:gdLst/>
            <a:ahLst/>
            <a:cxnLst/>
            <a:rect l="l" t="t" r="r" b="b"/>
            <a:pathLst>
              <a:path w="1539875" h="1341120">
                <a:moveTo>
                  <a:pt x="0" y="0"/>
                </a:moveTo>
                <a:lnTo>
                  <a:pt x="1013117" y="841070"/>
                </a:lnTo>
                <a:lnTo>
                  <a:pt x="793051" y="1340878"/>
                </a:lnTo>
                <a:lnTo>
                  <a:pt x="1539430" y="818718"/>
                </a:lnTo>
                <a:lnTo>
                  <a:pt x="0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044306" y="4566983"/>
            <a:ext cx="1667510" cy="897255"/>
          </a:xfrm>
          <a:custGeom>
            <a:avLst/>
            <a:gdLst/>
            <a:ahLst/>
            <a:cxnLst/>
            <a:rect l="l" t="t" r="r" b="b"/>
            <a:pathLst>
              <a:path w="1667509" h="897254">
                <a:moveTo>
                  <a:pt x="1598794" y="388048"/>
                </a:moveTo>
                <a:lnTo>
                  <a:pt x="1311084" y="388048"/>
                </a:lnTo>
                <a:lnTo>
                  <a:pt x="1508836" y="897089"/>
                </a:lnTo>
                <a:lnTo>
                  <a:pt x="1598794" y="388048"/>
                </a:lnTo>
                <a:close/>
              </a:path>
              <a:path w="1667509" h="897254">
                <a:moveTo>
                  <a:pt x="1667370" y="0"/>
                </a:moveTo>
                <a:lnTo>
                  <a:pt x="0" y="509689"/>
                </a:lnTo>
                <a:lnTo>
                  <a:pt x="1311084" y="388048"/>
                </a:lnTo>
                <a:lnTo>
                  <a:pt x="1598794" y="388048"/>
                </a:lnTo>
                <a:lnTo>
                  <a:pt x="1667370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919167" y="5139520"/>
            <a:ext cx="398145" cy="398145"/>
          </a:xfrm>
          <a:custGeom>
            <a:avLst/>
            <a:gdLst/>
            <a:ahLst/>
            <a:cxnLst/>
            <a:rect l="l" t="t" r="r" b="b"/>
            <a:pathLst>
              <a:path w="398145" h="398145">
                <a:moveTo>
                  <a:pt x="195124" y="0"/>
                </a:moveTo>
                <a:lnTo>
                  <a:pt x="151925" y="5583"/>
                </a:lnTo>
                <a:lnTo>
                  <a:pt x="110780" y="20479"/>
                </a:lnTo>
                <a:lnTo>
                  <a:pt x="73365" y="44469"/>
                </a:lnTo>
                <a:lnTo>
                  <a:pt x="41354" y="77334"/>
                </a:lnTo>
                <a:lnTo>
                  <a:pt x="17664" y="116667"/>
                </a:lnTo>
                <a:lnTo>
                  <a:pt x="3954" y="158959"/>
                </a:lnTo>
                <a:lnTo>
                  <a:pt x="0" y="202537"/>
                </a:lnTo>
                <a:lnTo>
                  <a:pt x="5579" y="245728"/>
                </a:lnTo>
                <a:lnTo>
                  <a:pt x="20468" y="286855"/>
                </a:lnTo>
                <a:lnTo>
                  <a:pt x="44444" y="324246"/>
                </a:lnTo>
                <a:lnTo>
                  <a:pt x="77283" y="356226"/>
                </a:lnTo>
                <a:lnTo>
                  <a:pt x="116623" y="379937"/>
                </a:lnTo>
                <a:lnTo>
                  <a:pt x="158927" y="393672"/>
                </a:lnTo>
                <a:lnTo>
                  <a:pt x="202522" y="397648"/>
                </a:lnTo>
                <a:lnTo>
                  <a:pt x="245731" y="392081"/>
                </a:lnTo>
                <a:lnTo>
                  <a:pt x="286880" y="377187"/>
                </a:lnTo>
                <a:lnTo>
                  <a:pt x="324295" y="353183"/>
                </a:lnTo>
                <a:lnTo>
                  <a:pt x="356302" y="320285"/>
                </a:lnTo>
                <a:lnTo>
                  <a:pt x="379973" y="280964"/>
                </a:lnTo>
                <a:lnTo>
                  <a:pt x="393685" y="238683"/>
                </a:lnTo>
                <a:lnTo>
                  <a:pt x="397651" y="195110"/>
                </a:lnTo>
                <a:lnTo>
                  <a:pt x="392082" y="151917"/>
                </a:lnTo>
                <a:lnTo>
                  <a:pt x="377192" y="110774"/>
                </a:lnTo>
                <a:lnTo>
                  <a:pt x="353193" y="73350"/>
                </a:lnTo>
                <a:lnTo>
                  <a:pt x="320297" y="41317"/>
                </a:lnTo>
                <a:lnTo>
                  <a:pt x="280986" y="17647"/>
                </a:lnTo>
                <a:lnTo>
                  <a:pt x="238703" y="3948"/>
                </a:lnTo>
                <a:lnTo>
                  <a:pt x="195124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044306" y="4566983"/>
            <a:ext cx="1667510" cy="897255"/>
          </a:xfrm>
          <a:custGeom>
            <a:avLst/>
            <a:gdLst/>
            <a:ahLst/>
            <a:cxnLst/>
            <a:rect l="l" t="t" r="r" b="b"/>
            <a:pathLst>
              <a:path w="1667509" h="897254">
                <a:moveTo>
                  <a:pt x="1598794" y="388048"/>
                </a:moveTo>
                <a:lnTo>
                  <a:pt x="1311084" y="388048"/>
                </a:lnTo>
                <a:lnTo>
                  <a:pt x="1508836" y="897089"/>
                </a:lnTo>
                <a:lnTo>
                  <a:pt x="1598794" y="388048"/>
                </a:lnTo>
                <a:close/>
              </a:path>
              <a:path w="1667509" h="897254">
                <a:moveTo>
                  <a:pt x="1667370" y="0"/>
                </a:moveTo>
                <a:lnTo>
                  <a:pt x="0" y="509689"/>
                </a:lnTo>
                <a:lnTo>
                  <a:pt x="1311084" y="388048"/>
                </a:lnTo>
                <a:lnTo>
                  <a:pt x="1598794" y="388048"/>
                </a:lnTo>
                <a:lnTo>
                  <a:pt x="1667370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919167" y="5139520"/>
            <a:ext cx="398145" cy="398145"/>
          </a:xfrm>
          <a:custGeom>
            <a:avLst/>
            <a:gdLst/>
            <a:ahLst/>
            <a:cxnLst/>
            <a:rect l="l" t="t" r="r" b="b"/>
            <a:pathLst>
              <a:path w="398145" h="398145">
                <a:moveTo>
                  <a:pt x="195124" y="0"/>
                </a:moveTo>
                <a:lnTo>
                  <a:pt x="151925" y="5583"/>
                </a:lnTo>
                <a:lnTo>
                  <a:pt x="110780" y="20479"/>
                </a:lnTo>
                <a:lnTo>
                  <a:pt x="73365" y="44469"/>
                </a:lnTo>
                <a:lnTo>
                  <a:pt x="41354" y="77334"/>
                </a:lnTo>
                <a:lnTo>
                  <a:pt x="17664" y="116667"/>
                </a:lnTo>
                <a:lnTo>
                  <a:pt x="3954" y="158959"/>
                </a:lnTo>
                <a:lnTo>
                  <a:pt x="0" y="202537"/>
                </a:lnTo>
                <a:lnTo>
                  <a:pt x="5579" y="245728"/>
                </a:lnTo>
                <a:lnTo>
                  <a:pt x="20468" y="286855"/>
                </a:lnTo>
                <a:lnTo>
                  <a:pt x="44444" y="324246"/>
                </a:lnTo>
                <a:lnTo>
                  <a:pt x="77283" y="356226"/>
                </a:lnTo>
                <a:lnTo>
                  <a:pt x="116623" y="379937"/>
                </a:lnTo>
                <a:lnTo>
                  <a:pt x="158927" y="393672"/>
                </a:lnTo>
                <a:lnTo>
                  <a:pt x="202522" y="397648"/>
                </a:lnTo>
                <a:lnTo>
                  <a:pt x="245731" y="392081"/>
                </a:lnTo>
                <a:lnTo>
                  <a:pt x="286880" y="377187"/>
                </a:lnTo>
                <a:lnTo>
                  <a:pt x="324295" y="353183"/>
                </a:lnTo>
                <a:lnTo>
                  <a:pt x="356302" y="320285"/>
                </a:lnTo>
                <a:lnTo>
                  <a:pt x="379973" y="280964"/>
                </a:lnTo>
                <a:lnTo>
                  <a:pt x="393685" y="238683"/>
                </a:lnTo>
                <a:lnTo>
                  <a:pt x="397651" y="195110"/>
                </a:lnTo>
                <a:lnTo>
                  <a:pt x="392082" y="151917"/>
                </a:lnTo>
                <a:lnTo>
                  <a:pt x="377192" y="110774"/>
                </a:lnTo>
                <a:lnTo>
                  <a:pt x="353193" y="73350"/>
                </a:lnTo>
                <a:lnTo>
                  <a:pt x="320297" y="41317"/>
                </a:lnTo>
                <a:lnTo>
                  <a:pt x="280986" y="17647"/>
                </a:lnTo>
                <a:lnTo>
                  <a:pt x="238703" y="3948"/>
                </a:lnTo>
                <a:lnTo>
                  <a:pt x="195124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981289" y="3441115"/>
            <a:ext cx="1539875" cy="1341120"/>
          </a:xfrm>
          <a:custGeom>
            <a:avLst/>
            <a:gdLst/>
            <a:ahLst/>
            <a:cxnLst/>
            <a:rect l="l" t="t" r="r" b="b"/>
            <a:pathLst>
              <a:path w="1539875" h="1341120">
                <a:moveTo>
                  <a:pt x="0" y="0"/>
                </a:moveTo>
                <a:lnTo>
                  <a:pt x="1013117" y="841070"/>
                </a:lnTo>
                <a:lnTo>
                  <a:pt x="793051" y="1340878"/>
                </a:lnTo>
                <a:lnTo>
                  <a:pt x="1539430" y="818718"/>
                </a:lnTo>
                <a:lnTo>
                  <a:pt x="0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353284" y="4169342"/>
            <a:ext cx="398145" cy="398145"/>
          </a:xfrm>
          <a:custGeom>
            <a:avLst/>
            <a:gdLst/>
            <a:ahLst/>
            <a:cxnLst/>
            <a:rect l="l" t="t" r="r" b="b"/>
            <a:pathLst>
              <a:path w="398145" h="398145">
                <a:moveTo>
                  <a:pt x="195069" y="0"/>
                </a:moveTo>
                <a:lnTo>
                  <a:pt x="151884" y="5573"/>
                </a:lnTo>
                <a:lnTo>
                  <a:pt x="110749" y="20464"/>
                </a:lnTo>
                <a:lnTo>
                  <a:pt x="73342" y="44453"/>
                </a:lnTo>
                <a:lnTo>
                  <a:pt x="41338" y="77321"/>
                </a:lnTo>
                <a:lnTo>
                  <a:pt x="17668" y="116646"/>
                </a:lnTo>
                <a:lnTo>
                  <a:pt x="3960" y="158937"/>
                </a:lnTo>
                <a:lnTo>
                  <a:pt x="0" y="202520"/>
                </a:lnTo>
                <a:lnTo>
                  <a:pt x="5574" y="245721"/>
                </a:lnTo>
                <a:lnTo>
                  <a:pt x="20469" y="286865"/>
                </a:lnTo>
                <a:lnTo>
                  <a:pt x="44472" y="324279"/>
                </a:lnTo>
                <a:lnTo>
                  <a:pt x="77368" y="356289"/>
                </a:lnTo>
                <a:lnTo>
                  <a:pt x="116682" y="379963"/>
                </a:lnTo>
                <a:lnTo>
                  <a:pt x="158963" y="393674"/>
                </a:lnTo>
                <a:lnTo>
                  <a:pt x="202537" y="397637"/>
                </a:lnTo>
                <a:lnTo>
                  <a:pt x="245729" y="392067"/>
                </a:lnTo>
                <a:lnTo>
                  <a:pt x="286868" y="377179"/>
                </a:lnTo>
                <a:lnTo>
                  <a:pt x="324278" y="353189"/>
                </a:lnTo>
                <a:lnTo>
                  <a:pt x="356286" y="320310"/>
                </a:lnTo>
                <a:lnTo>
                  <a:pt x="379967" y="280964"/>
                </a:lnTo>
                <a:lnTo>
                  <a:pt x="393669" y="238663"/>
                </a:lnTo>
                <a:lnTo>
                  <a:pt x="397612" y="195078"/>
                </a:lnTo>
                <a:lnTo>
                  <a:pt x="392015" y="151884"/>
                </a:lnTo>
                <a:lnTo>
                  <a:pt x="377098" y="110752"/>
                </a:lnTo>
                <a:lnTo>
                  <a:pt x="353079" y="73356"/>
                </a:lnTo>
                <a:lnTo>
                  <a:pt x="320180" y="41367"/>
                </a:lnTo>
                <a:lnTo>
                  <a:pt x="280893" y="17678"/>
                </a:lnTo>
                <a:lnTo>
                  <a:pt x="238631" y="3961"/>
                </a:lnTo>
                <a:lnTo>
                  <a:pt x="195069" y="0"/>
                </a:lnTo>
                <a:close/>
              </a:path>
            </a:pathLst>
          </a:custGeom>
          <a:solidFill>
            <a:srgbClr val="D7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86790" y="368630"/>
            <a:ext cx="623011" cy="9374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048053" y="309778"/>
            <a:ext cx="0" cy="1104265"/>
          </a:xfrm>
          <a:custGeom>
            <a:avLst/>
            <a:gdLst/>
            <a:ahLst/>
            <a:cxnLst/>
            <a:rect l="l" t="t" r="r" b="b"/>
            <a:pathLst>
              <a:path h="1104265">
                <a:moveTo>
                  <a:pt x="0" y="0"/>
                </a:moveTo>
                <a:lnTo>
                  <a:pt x="0" y="1103985"/>
                </a:lnTo>
              </a:path>
            </a:pathLst>
          </a:custGeom>
          <a:ln w="5892">
            <a:solidFill>
              <a:srgbClr val="1F3D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148415" y="696404"/>
            <a:ext cx="891128" cy="4055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4079" y="7518331"/>
            <a:ext cx="2924175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00397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710"/>
              </a:lnSpc>
            </a:pPr>
            <a:r>
              <a:rPr spc="-10" dirty="0"/>
              <a:t>U N </a:t>
            </a:r>
            <a:r>
              <a:rPr dirty="0"/>
              <a:t>I </a:t>
            </a:r>
            <a:r>
              <a:rPr spc="-10" dirty="0"/>
              <a:t>V E R S </a:t>
            </a:r>
            <a:r>
              <a:rPr dirty="0"/>
              <a:t>I </a:t>
            </a:r>
            <a:r>
              <a:rPr spc="-10" dirty="0"/>
              <a:t>D A </a:t>
            </a:r>
            <a:r>
              <a:rPr spc="-20" dirty="0"/>
              <a:t>D    </a:t>
            </a:r>
            <a:r>
              <a:rPr dirty="0"/>
              <a:t>N A C </a:t>
            </a:r>
            <a:r>
              <a:rPr spc="5" dirty="0"/>
              <a:t>I </a:t>
            </a:r>
            <a:r>
              <a:rPr dirty="0"/>
              <a:t>O N A </a:t>
            </a:r>
            <a:r>
              <a:rPr spc="-10" dirty="0"/>
              <a:t>L </a:t>
            </a:r>
            <a:r>
              <a:rPr spc="145" dirty="0"/>
              <a:t> </a:t>
            </a:r>
            <a:r>
              <a:rPr b="1" spc="10" dirty="0">
                <a:latin typeface="Arial"/>
                <a:cs typeface="Arial"/>
              </a:rPr>
              <a:t>A U T Ó N O M </a:t>
            </a:r>
            <a:r>
              <a:rPr b="1" dirty="0">
                <a:latin typeface="Arial"/>
                <a:cs typeface="Arial"/>
              </a:rPr>
              <a:t>A   </a:t>
            </a:r>
            <a:r>
              <a:rPr b="1" spc="5" dirty="0">
                <a:latin typeface="Arial"/>
                <a:cs typeface="Arial"/>
              </a:rPr>
              <a:t>D </a:t>
            </a:r>
            <a:r>
              <a:rPr b="1" spc="-5" dirty="0">
                <a:latin typeface="Arial"/>
                <a:cs typeface="Arial"/>
              </a:rPr>
              <a:t>E   </a:t>
            </a:r>
            <a:r>
              <a:rPr b="1" spc="10" dirty="0">
                <a:latin typeface="Arial"/>
                <a:cs typeface="Arial"/>
              </a:rPr>
              <a:t>H O N D U R A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</a:t>
            </a:r>
            <a:r>
              <a:rPr b="1" spc="10" dirty="0">
                <a:latin typeface="Arial"/>
                <a:cs typeface="Arial"/>
              </a:rPr>
              <a:t>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4.jpe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27.jpeg"/><Relationship Id="rId5" Type="http://schemas.openxmlformats.org/officeDocument/2006/relationships/diagramData" Target="../diagrams/data6.xml"/><Relationship Id="rId10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microsoft.com/office/2007/relationships/diagramDrawing" Target="../diagrams/drawing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resentacion%20Subcomisiones%20Centros%20Regionale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2123" y="938174"/>
            <a:ext cx="1500505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50" algn="ctr">
              <a:lnSpc>
                <a:spcPts val="1610"/>
              </a:lnSpc>
            </a:pPr>
            <a:r>
              <a:rPr sz="1500" i="1" spc="-120" dirty="0">
                <a:solidFill>
                  <a:srgbClr val="203C73"/>
                </a:solidFill>
                <a:latin typeface="Times New Roman"/>
                <a:cs typeface="Times New Roman"/>
              </a:rPr>
              <a:t>Autoevaluación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ts val="1490"/>
              </a:lnSpc>
            </a:pPr>
            <a:r>
              <a:rPr sz="1400" b="1" spc="60" dirty="0">
                <a:solidFill>
                  <a:srgbClr val="203C73"/>
                </a:solidFill>
                <a:latin typeface="Arial"/>
                <a:cs typeface="Arial"/>
              </a:rPr>
              <a:t>INSTITUCIONAL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79216" y="228104"/>
            <a:ext cx="252095" cy="288925"/>
          </a:xfrm>
          <a:custGeom>
            <a:avLst/>
            <a:gdLst/>
            <a:ahLst/>
            <a:cxnLst/>
            <a:rect l="l" t="t" r="r" b="b"/>
            <a:pathLst>
              <a:path w="252094" h="288925">
                <a:moveTo>
                  <a:pt x="0" y="148780"/>
                </a:moveTo>
                <a:lnTo>
                  <a:pt x="97980" y="288798"/>
                </a:lnTo>
                <a:lnTo>
                  <a:pt x="150488" y="190068"/>
                </a:lnTo>
                <a:lnTo>
                  <a:pt x="93776" y="190068"/>
                </a:lnTo>
                <a:lnTo>
                  <a:pt x="0" y="148780"/>
                </a:lnTo>
                <a:close/>
              </a:path>
              <a:path w="252094" h="288925">
                <a:moveTo>
                  <a:pt x="251574" y="0"/>
                </a:moveTo>
                <a:lnTo>
                  <a:pt x="93776" y="190068"/>
                </a:lnTo>
                <a:lnTo>
                  <a:pt x="150488" y="190068"/>
                </a:lnTo>
                <a:lnTo>
                  <a:pt x="251574" y="0"/>
                </a:lnTo>
                <a:close/>
              </a:path>
            </a:pathLst>
          </a:custGeom>
          <a:solidFill>
            <a:srgbClr val="2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16618" y="298818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4" h="74295">
                <a:moveTo>
                  <a:pt x="32219" y="0"/>
                </a:moveTo>
                <a:lnTo>
                  <a:pt x="18189" y="4769"/>
                </a:lnTo>
                <a:lnTo>
                  <a:pt x="7456" y="14219"/>
                </a:lnTo>
                <a:lnTo>
                  <a:pt x="1049" y="27005"/>
                </a:lnTo>
                <a:lnTo>
                  <a:pt x="0" y="41783"/>
                </a:lnTo>
                <a:lnTo>
                  <a:pt x="4765" y="55815"/>
                </a:lnTo>
                <a:lnTo>
                  <a:pt x="14216" y="66552"/>
                </a:lnTo>
                <a:lnTo>
                  <a:pt x="26998" y="72963"/>
                </a:lnTo>
                <a:lnTo>
                  <a:pt x="41757" y="74015"/>
                </a:lnTo>
                <a:lnTo>
                  <a:pt x="55798" y="69240"/>
                </a:lnTo>
                <a:lnTo>
                  <a:pt x="66541" y="59791"/>
                </a:lnTo>
                <a:lnTo>
                  <a:pt x="72950" y="47008"/>
                </a:lnTo>
                <a:lnTo>
                  <a:pt x="73990" y="32232"/>
                </a:lnTo>
                <a:lnTo>
                  <a:pt x="69226" y="18198"/>
                </a:lnTo>
                <a:lnTo>
                  <a:pt x="59777" y="7458"/>
                </a:lnTo>
                <a:lnTo>
                  <a:pt x="46992" y="1046"/>
                </a:lnTo>
                <a:lnTo>
                  <a:pt x="32219" y="0"/>
                </a:lnTo>
                <a:close/>
              </a:path>
            </a:pathLst>
          </a:custGeom>
          <a:solidFill>
            <a:srgbClr val="2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2483" y="691908"/>
            <a:ext cx="252095" cy="288925"/>
          </a:xfrm>
          <a:custGeom>
            <a:avLst/>
            <a:gdLst/>
            <a:ahLst/>
            <a:cxnLst/>
            <a:rect l="l" t="t" r="r" b="b"/>
            <a:pathLst>
              <a:path w="252094" h="288925">
                <a:moveTo>
                  <a:pt x="153581" y="0"/>
                </a:moveTo>
                <a:lnTo>
                  <a:pt x="0" y="288823"/>
                </a:lnTo>
                <a:lnTo>
                  <a:pt x="157784" y="98755"/>
                </a:lnTo>
                <a:lnTo>
                  <a:pt x="222665" y="98755"/>
                </a:lnTo>
                <a:lnTo>
                  <a:pt x="153581" y="0"/>
                </a:lnTo>
                <a:close/>
              </a:path>
              <a:path w="252094" h="288925">
                <a:moveTo>
                  <a:pt x="222665" y="98755"/>
                </a:moveTo>
                <a:lnTo>
                  <a:pt x="157784" y="98755"/>
                </a:lnTo>
                <a:lnTo>
                  <a:pt x="251548" y="140042"/>
                </a:lnTo>
                <a:lnTo>
                  <a:pt x="222665" y="98755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2627" y="836002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4" h="74294">
                <a:moveTo>
                  <a:pt x="32207" y="0"/>
                </a:moveTo>
                <a:lnTo>
                  <a:pt x="18189" y="4764"/>
                </a:lnTo>
                <a:lnTo>
                  <a:pt x="7459" y="14214"/>
                </a:lnTo>
                <a:lnTo>
                  <a:pt x="1051" y="27003"/>
                </a:lnTo>
                <a:lnTo>
                  <a:pt x="0" y="41782"/>
                </a:lnTo>
                <a:lnTo>
                  <a:pt x="4769" y="55807"/>
                </a:lnTo>
                <a:lnTo>
                  <a:pt x="14217" y="66543"/>
                </a:lnTo>
                <a:lnTo>
                  <a:pt x="26999" y="72956"/>
                </a:lnTo>
                <a:lnTo>
                  <a:pt x="41770" y="74015"/>
                </a:lnTo>
                <a:lnTo>
                  <a:pt x="55804" y="69240"/>
                </a:lnTo>
                <a:lnTo>
                  <a:pt x="66544" y="59793"/>
                </a:lnTo>
                <a:lnTo>
                  <a:pt x="72956" y="47014"/>
                </a:lnTo>
                <a:lnTo>
                  <a:pt x="74002" y="32245"/>
                </a:lnTo>
                <a:lnTo>
                  <a:pt x="69231" y="18211"/>
                </a:lnTo>
                <a:lnTo>
                  <a:pt x="59777" y="7469"/>
                </a:lnTo>
                <a:lnTo>
                  <a:pt x="46987" y="1053"/>
                </a:lnTo>
                <a:lnTo>
                  <a:pt x="32207" y="0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9216" y="228104"/>
            <a:ext cx="252095" cy="288925"/>
          </a:xfrm>
          <a:custGeom>
            <a:avLst/>
            <a:gdLst/>
            <a:ahLst/>
            <a:cxnLst/>
            <a:rect l="l" t="t" r="r" b="b"/>
            <a:pathLst>
              <a:path w="252094" h="288925">
                <a:moveTo>
                  <a:pt x="0" y="148780"/>
                </a:moveTo>
                <a:lnTo>
                  <a:pt x="97980" y="288798"/>
                </a:lnTo>
                <a:lnTo>
                  <a:pt x="150488" y="190068"/>
                </a:lnTo>
                <a:lnTo>
                  <a:pt x="93776" y="190068"/>
                </a:lnTo>
                <a:lnTo>
                  <a:pt x="0" y="148780"/>
                </a:lnTo>
                <a:close/>
              </a:path>
              <a:path w="252094" h="288925">
                <a:moveTo>
                  <a:pt x="251574" y="0"/>
                </a:moveTo>
                <a:lnTo>
                  <a:pt x="93776" y="190068"/>
                </a:lnTo>
                <a:lnTo>
                  <a:pt x="150488" y="190068"/>
                </a:lnTo>
                <a:lnTo>
                  <a:pt x="251574" y="0"/>
                </a:lnTo>
                <a:close/>
              </a:path>
            </a:pathLst>
          </a:custGeom>
          <a:solidFill>
            <a:srgbClr val="2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16618" y="298818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4" h="74295">
                <a:moveTo>
                  <a:pt x="32219" y="0"/>
                </a:moveTo>
                <a:lnTo>
                  <a:pt x="18189" y="4769"/>
                </a:lnTo>
                <a:lnTo>
                  <a:pt x="7456" y="14219"/>
                </a:lnTo>
                <a:lnTo>
                  <a:pt x="1049" y="27005"/>
                </a:lnTo>
                <a:lnTo>
                  <a:pt x="0" y="41783"/>
                </a:lnTo>
                <a:lnTo>
                  <a:pt x="4765" y="55815"/>
                </a:lnTo>
                <a:lnTo>
                  <a:pt x="14216" y="66552"/>
                </a:lnTo>
                <a:lnTo>
                  <a:pt x="26998" y="72963"/>
                </a:lnTo>
                <a:lnTo>
                  <a:pt x="41757" y="74015"/>
                </a:lnTo>
                <a:lnTo>
                  <a:pt x="55798" y="69240"/>
                </a:lnTo>
                <a:lnTo>
                  <a:pt x="66541" y="59791"/>
                </a:lnTo>
                <a:lnTo>
                  <a:pt x="72950" y="47008"/>
                </a:lnTo>
                <a:lnTo>
                  <a:pt x="73990" y="32232"/>
                </a:lnTo>
                <a:lnTo>
                  <a:pt x="69226" y="18198"/>
                </a:lnTo>
                <a:lnTo>
                  <a:pt x="59777" y="7458"/>
                </a:lnTo>
                <a:lnTo>
                  <a:pt x="46992" y="1046"/>
                </a:lnTo>
                <a:lnTo>
                  <a:pt x="32219" y="0"/>
                </a:lnTo>
                <a:close/>
              </a:path>
            </a:pathLst>
          </a:custGeom>
          <a:solidFill>
            <a:srgbClr val="2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2483" y="691908"/>
            <a:ext cx="252095" cy="288925"/>
          </a:xfrm>
          <a:custGeom>
            <a:avLst/>
            <a:gdLst/>
            <a:ahLst/>
            <a:cxnLst/>
            <a:rect l="l" t="t" r="r" b="b"/>
            <a:pathLst>
              <a:path w="252094" h="288925">
                <a:moveTo>
                  <a:pt x="153581" y="0"/>
                </a:moveTo>
                <a:lnTo>
                  <a:pt x="0" y="288823"/>
                </a:lnTo>
                <a:lnTo>
                  <a:pt x="157784" y="98755"/>
                </a:lnTo>
                <a:lnTo>
                  <a:pt x="222665" y="98755"/>
                </a:lnTo>
                <a:lnTo>
                  <a:pt x="153581" y="0"/>
                </a:lnTo>
                <a:close/>
              </a:path>
              <a:path w="252094" h="288925">
                <a:moveTo>
                  <a:pt x="222665" y="98755"/>
                </a:moveTo>
                <a:lnTo>
                  <a:pt x="157784" y="98755"/>
                </a:lnTo>
                <a:lnTo>
                  <a:pt x="251548" y="140042"/>
                </a:lnTo>
                <a:lnTo>
                  <a:pt x="222665" y="98755"/>
                </a:lnTo>
                <a:close/>
              </a:path>
            </a:pathLst>
          </a:custGeom>
          <a:solidFill>
            <a:srgbClr val="2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92627" y="836002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4" h="74294">
                <a:moveTo>
                  <a:pt x="32207" y="0"/>
                </a:moveTo>
                <a:lnTo>
                  <a:pt x="18189" y="4764"/>
                </a:lnTo>
                <a:lnTo>
                  <a:pt x="7459" y="14214"/>
                </a:lnTo>
                <a:lnTo>
                  <a:pt x="1051" y="27003"/>
                </a:lnTo>
                <a:lnTo>
                  <a:pt x="0" y="41782"/>
                </a:lnTo>
                <a:lnTo>
                  <a:pt x="4769" y="55807"/>
                </a:lnTo>
                <a:lnTo>
                  <a:pt x="14217" y="66543"/>
                </a:lnTo>
                <a:lnTo>
                  <a:pt x="26999" y="72956"/>
                </a:lnTo>
                <a:lnTo>
                  <a:pt x="41770" y="74015"/>
                </a:lnTo>
                <a:lnTo>
                  <a:pt x="55804" y="69240"/>
                </a:lnTo>
                <a:lnTo>
                  <a:pt x="66544" y="59793"/>
                </a:lnTo>
                <a:lnTo>
                  <a:pt x="72956" y="47014"/>
                </a:lnTo>
                <a:lnTo>
                  <a:pt x="74002" y="32245"/>
                </a:lnTo>
                <a:lnTo>
                  <a:pt x="69231" y="18211"/>
                </a:lnTo>
                <a:lnTo>
                  <a:pt x="59777" y="7469"/>
                </a:lnTo>
                <a:lnTo>
                  <a:pt x="46987" y="1053"/>
                </a:lnTo>
                <a:lnTo>
                  <a:pt x="32207" y="0"/>
                </a:lnTo>
                <a:close/>
              </a:path>
            </a:pathLst>
          </a:custGeom>
          <a:solidFill>
            <a:srgbClr val="2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1238" y="239915"/>
            <a:ext cx="168910" cy="313055"/>
          </a:xfrm>
          <a:custGeom>
            <a:avLst/>
            <a:gdLst/>
            <a:ahLst/>
            <a:cxnLst/>
            <a:rect l="l" t="t" r="r" b="b"/>
            <a:pathLst>
              <a:path w="168910" h="313055">
                <a:moveTo>
                  <a:pt x="72682" y="0"/>
                </a:moveTo>
                <a:lnTo>
                  <a:pt x="95516" y="245986"/>
                </a:lnTo>
                <a:lnTo>
                  <a:pt x="0" y="283083"/>
                </a:lnTo>
                <a:lnTo>
                  <a:pt x="168300" y="312839"/>
                </a:lnTo>
                <a:lnTo>
                  <a:pt x="72682" y="0"/>
                </a:lnTo>
                <a:close/>
              </a:path>
            </a:pathLst>
          </a:custGeom>
          <a:solidFill>
            <a:srgbClr val="F15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37838" y="404366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4" h="74295">
                <a:moveTo>
                  <a:pt x="32232" y="0"/>
                </a:moveTo>
                <a:lnTo>
                  <a:pt x="18659" y="4507"/>
                </a:lnTo>
                <a:lnTo>
                  <a:pt x="7469" y="14212"/>
                </a:lnTo>
                <a:lnTo>
                  <a:pt x="918" y="27499"/>
                </a:lnTo>
                <a:lnTo>
                  <a:pt x="0" y="41775"/>
                </a:lnTo>
                <a:lnTo>
                  <a:pt x="4499" y="55350"/>
                </a:lnTo>
                <a:lnTo>
                  <a:pt x="14200" y="66536"/>
                </a:lnTo>
                <a:lnTo>
                  <a:pt x="27498" y="73096"/>
                </a:lnTo>
                <a:lnTo>
                  <a:pt x="41773" y="74007"/>
                </a:lnTo>
                <a:lnTo>
                  <a:pt x="55346" y="69494"/>
                </a:lnTo>
                <a:lnTo>
                  <a:pt x="66536" y="59780"/>
                </a:lnTo>
                <a:lnTo>
                  <a:pt x="73086" y="46495"/>
                </a:lnTo>
                <a:lnTo>
                  <a:pt x="74001" y="32223"/>
                </a:lnTo>
                <a:lnTo>
                  <a:pt x="69501" y="18648"/>
                </a:lnTo>
                <a:lnTo>
                  <a:pt x="59805" y="7456"/>
                </a:lnTo>
                <a:lnTo>
                  <a:pt x="46507" y="909"/>
                </a:lnTo>
                <a:lnTo>
                  <a:pt x="32232" y="0"/>
                </a:lnTo>
                <a:close/>
              </a:path>
            </a:pathLst>
          </a:custGeom>
          <a:solidFill>
            <a:srgbClr val="F15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63697" y="656069"/>
            <a:ext cx="168910" cy="313055"/>
          </a:xfrm>
          <a:custGeom>
            <a:avLst/>
            <a:gdLst/>
            <a:ahLst/>
            <a:cxnLst/>
            <a:rect l="l" t="t" r="r" b="b"/>
            <a:pathLst>
              <a:path w="168910" h="313055">
                <a:moveTo>
                  <a:pt x="0" y="0"/>
                </a:moveTo>
                <a:lnTo>
                  <a:pt x="95631" y="312839"/>
                </a:lnTo>
                <a:lnTo>
                  <a:pt x="72809" y="66852"/>
                </a:lnTo>
                <a:lnTo>
                  <a:pt x="168325" y="29756"/>
                </a:lnTo>
                <a:lnTo>
                  <a:pt x="0" y="0"/>
                </a:lnTo>
                <a:close/>
              </a:path>
            </a:pathLst>
          </a:custGeom>
          <a:solidFill>
            <a:srgbClr val="1D7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71415" y="730461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2227" y="0"/>
                </a:moveTo>
                <a:lnTo>
                  <a:pt x="18660" y="4509"/>
                </a:lnTo>
                <a:lnTo>
                  <a:pt x="7483" y="14216"/>
                </a:lnTo>
                <a:lnTo>
                  <a:pt x="919" y="27510"/>
                </a:lnTo>
                <a:lnTo>
                  <a:pt x="0" y="41789"/>
                </a:lnTo>
                <a:lnTo>
                  <a:pt x="4504" y="55365"/>
                </a:lnTo>
                <a:lnTo>
                  <a:pt x="14214" y="66552"/>
                </a:lnTo>
                <a:lnTo>
                  <a:pt x="27508" y="73094"/>
                </a:lnTo>
                <a:lnTo>
                  <a:pt x="41779" y="74002"/>
                </a:lnTo>
                <a:lnTo>
                  <a:pt x="55355" y="69494"/>
                </a:lnTo>
                <a:lnTo>
                  <a:pt x="66563" y="59783"/>
                </a:lnTo>
                <a:lnTo>
                  <a:pt x="73098" y="46493"/>
                </a:lnTo>
                <a:lnTo>
                  <a:pt x="74002" y="32223"/>
                </a:lnTo>
                <a:lnTo>
                  <a:pt x="69492" y="18655"/>
                </a:lnTo>
                <a:lnTo>
                  <a:pt x="59782" y="7472"/>
                </a:lnTo>
                <a:lnTo>
                  <a:pt x="46497" y="912"/>
                </a:lnTo>
                <a:lnTo>
                  <a:pt x="32227" y="0"/>
                </a:lnTo>
                <a:close/>
              </a:path>
            </a:pathLst>
          </a:custGeom>
          <a:solidFill>
            <a:srgbClr val="1D7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51238" y="239915"/>
            <a:ext cx="168910" cy="313055"/>
          </a:xfrm>
          <a:custGeom>
            <a:avLst/>
            <a:gdLst/>
            <a:ahLst/>
            <a:cxnLst/>
            <a:rect l="l" t="t" r="r" b="b"/>
            <a:pathLst>
              <a:path w="168910" h="313055">
                <a:moveTo>
                  <a:pt x="72682" y="0"/>
                </a:moveTo>
                <a:lnTo>
                  <a:pt x="95516" y="245986"/>
                </a:lnTo>
                <a:lnTo>
                  <a:pt x="0" y="283083"/>
                </a:lnTo>
                <a:lnTo>
                  <a:pt x="168300" y="312839"/>
                </a:lnTo>
                <a:lnTo>
                  <a:pt x="72682" y="0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7838" y="404366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4" h="74295">
                <a:moveTo>
                  <a:pt x="32232" y="0"/>
                </a:moveTo>
                <a:lnTo>
                  <a:pt x="18659" y="4507"/>
                </a:lnTo>
                <a:lnTo>
                  <a:pt x="7469" y="14212"/>
                </a:lnTo>
                <a:lnTo>
                  <a:pt x="918" y="27499"/>
                </a:lnTo>
                <a:lnTo>
                  <a:pt x="0" y="41775"/>
                </a:lnTo>
                <a:lnTo>
                  <a:pt x="4499" y="55350"/>
                </a:lnTo>
                <a:lnTo>
                  <a:pt x="14200" y="66536"/>
                </a:lnTo>
                <a:lnTo>
                  <a:pt x="27498" y="73096"/>
                </a:lnTo>
                <a:lnTo>
                  <a:pt x="41773" y="74007"/>
                </a:lnTo>
                <a:lnTo>
                  <a:pt x="55346" y="69494"/>
                </a:lnTo>
                <a:lnTo>
                  <a:pt x="66536" y="59780"/>
                </a:lnTo>
                <a:lnTo>
                  <a:pt x="73086" y="46495"/>
                </a:lnTo>
                <a:lnTo>
                  <a:pt x="74001" y="32223"/>
                </a:lnTo>
                <a:lnTo>
                  <a:pt x="69501" y="18648"/>
                </a:lnTo>
                <a:lnTo>
                  <a:pt x="59805" y="7456"/>
                </a:lnTo>
                <a:lnTo>
                  <a:pt x="46507" y="909"/>
                </a:lnTo>
                <a:lnTo>
                  <a:pt x="32232" y="0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63697" y="656069"/>
            <a:ext cx="168910" cy="313055"/>
          </a:xfrm>
          <a:custGeom>
            <a:avLst/>
            <a:gdLst/>
            <a:ahLst/>
            <a:cxnLst/>
            <a:rect l="l" t="t" r="r" b="b"/>
            <a:pathLst>
              <a:path w="168910" h="313055">
                <a:moveTo>
                  <a:pt x="0" y="0"/>
                </a:moveTo>
                <a:lnTo>
                  <a:pt x="95631" y="312839"/>
                </a:lnTo>
                <a:lnTo>
                  <a:pt x="72809" y="66852"/>
                </a:lnTo>
                <a:lnTo>
                  <a:pt x="168325" y="29756"/>
                </a:lnTo>
                <a:lnTo>
                  <a:pt x="0" y="0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1415" y="730461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2227" y="0"/>
                </a:moveTo>
                <a:lnTo>
                  <a:pt x="18660" y="4509"/>
                </a:lnTo>
                <a:lnTo>
                  <a:pt x="7483" y="14216"/>
                </a:lnTo>
                <a:lnTo>
                  <a:pt x="919" y="27510"/>
                </a:lnTo>
                <a:lnTo>
                  <a:pt x="0" y="41789"/>
                </a:lnTo>
                <a:lnTo>
                  <a:pt x="4504" y="55365"/>
                </a:lnTo>
                <a:lnTo>
                  <a:pt x="14214" y="66552"/>
                </a:lnTo>
                <a:lnTo>
                  <a:pt x="27508" y="73094"/>
                </a:lnTo>
                <a:lnTo>
                  <a:pt x="41779" y="74002"/>
                </a:lnTo>
                <a:lnTo>
                  <a:pt x="55355" y="69494"/>
                </a:lnTo>
                <a:lnTo>
                  <a:pt x="66563" y="59783"/>
                </a:lnTo>
                <a:lnTo>
                  <a:pt x="73098" y="46493"/>
                </a:lnTo>
                <a:lnTo>
                  <a:pt x="74002" y="32223"/>
                </a:lnTo>
                <a:lnTo>
                  <a:pt x="69492" y="18655"/>
                </a:lnTo>
                <a:lnTo>
                  <a:pt x="59782" y="7472"/>
                </a:lnTo>
                <a:lnTo>
                  <a:pt x="46497" y="912"/>
                </a:lnTo>
                <a:lnTo>
                  <a:pt x="32227" y="0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5323" y="465264"/>
            <a:ext cx="288925" cy="252095"/>
          </a:xfrm>
          <a:custGeom>
            <a:avLst/>
            <a:gdLst/>
            <a:ahLst/>
            <a:cxnLst/>
            <a:rect l="l" t="t" r="r" b="b"/>
            <a:pathLst>
              <a:path w="288925" h="252095">
                <a:moveTo>
                  <a:pt x="0" y="0"/>
                </a:moveTo>
                <a:lnTo>
                  <a:pt x="190055" y="157797"/>
                </a:lnTo>
                <a:lnTo>
                  <a:pt x="148780" y="251561"/>
                </a:lnTo>
                <a:lnTo>
                  <a:pt x="288810" y="153606"/>
                </a:lnTo>
                <a:lnTo>
                  <a:pt x="0" y="0"/>
                </a:lnTo>
                <a:close/>
              </a:path>
            </a:pathLst>
          </a:custGeom>
          <a:solidFill>
            <a:srgbClr val="EB22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79114" y="492023"/>
            <a:ext cx="288925" cy="252095"/>
          </a:xfrm>
          <a:custGeom>
            <a:avLst/>
            <a:gdLst/>
            <a:ahLst/>
            <a:cxnLst/>
            <a:rect l="l" t="t" r="r" b="b"/>
            <a:pathLst>
              <a:path w="288925" h="252095">
                <a:moveTo>
                  <a:pt x="140068" y="0"/>
                </a:moveTo>
                <a:lnTo>
                  <a:pt x="0" y="97955"/>
                </a:lnTo>
                <a:lnTo>
                  <a:pt x="288836" y="251548"/>
                </a:lnTo>
                <a:lnTo>
                  <a:pt x="98767" y="93751"/>
                </a:lnTo>
                <a:lnTo>
                  <a:pt x="140068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23209" y="529412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2219" y="0"/>
                </a:moveTo>
                <a:lnTo>
                  <a:pt x="18193" y="4764"/>
                </a:lnTo>
                <a:lnTo>
                  <a:pt x="7456" y="14214"/>
                </a:lnTo>
                <a:lnTo>
                  <a:pt x="1046" y="27003"/>
                </a:lnTo>
                <a:lnTo>
                  <a:pt x="0" y="41782"/>
                </a:lnTo>
                <a:lnTo>
                  <a:pt x="4760" y="55804"/>
                </a:lnTo>
                <a:lnTo>
                  <a:pt x="14211" y="66541"/>
                </a:lnTo>
                <a:lnTo>
                  <a:pt x="26996" y="72954"/>
                </a:lnTo>
                <a:lnTo>
                  <a:pt x="41757" y="74002"/>
                </a:lnTo>
                <a:lnTo>
                  <a:pt x="55800" y="69233"/>
                </a:lnTo>
                <a:lnTo>
                  <a:pt x="66549" y="59785"/>
                </a:lnTo>
                <a:lnTo>
                  <a:pt x="72966" y="47003"/>
                </a:lnTo>
                <a:lnTo>
                  <a:pt x="74015" y="32232"/>
                </a:lnTo>
                <a:lnTo>
                  <a:pt x="69231" y="18198"/>
                </a:lnTo>
                <a:lnTo>
                  <a:pt x="59775" y="7458"/>
                </a:lnTo>
                <a:lnTo>
                  <a:pt x="46990" y="1046"/>
                </a:lnTo>
                <a:lnTo>
                  <a:pt x="3221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79114" y="492023"/>
            <a:ext cx="288925" cy="252095"/>
          </a:xfrm>
          <a:custGeom>
            <a:avLst/>
            <a:gdLst/>
            <a:ahLst/>
            <a:cxnLst/>
            <a:rect l="l" t="t" r="r" b="b"/>
            <a:pathLst>
              <a:path w="288925" h="252095">
                <a:moveTo>
                  <a:pt x="140068" y="0"/>
                </a:moveTo>
                <a:lnTo>
                  <a:pt x="0" y="97955"/>
                </a:lnTo>
                <a:lnTo>
                  <a:pt x="288836" y="251548"/>
                </a:lnTo>
                <a:lnTo>
                  <a:pt x="98767" y="93751"/>
                </a:lnTo>
                <a:lnTo>
                  <a:pt x="140068" y="0"/>
                </a:lnTo>
                <a:close/>
              </a:path>
            </a:pathLst>
          </a:custGeom>
          <a:solidFill>
            <a:srgbClr val="2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23209" y="529412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2219" y="0"/>
                </a:moveTo>
                <a:lnTo>
                  <a:pt x="18193" y="4764"/>
                </a:lnTo>
                <a:lnTo>
                  <a:pt x="7456" y="14214"/>
                </a:lnTo>
                <a:lnTo>
                  <a:pt x="1046" y="27003"/>
                </a:lnTo>
                <a:lnTo>
                  <a:pt x="0" y="41782"/>
                </a:lnTo>
                <a:lnTo>
                  <a:pt x="4760" y="55804"/>
                </a:lnTo>
                <a:lnTo>
                  <a:pt x="14211" y="66541"/>
                </a:lnTo>
                <a:lnTo>
                  <a:pt x="26996" y="72954"/>
                </a:lnTo>
                <a:lnTo>
                  <a:pt x="41757" y="74002"/>
                </a:lnTo>
                <a:lnTo>
                  <a:pt x="55800" y="69233"/>
                </a:lnTo>
                <a:lnTo>
                  <a:pt x="66549" y="59785"/>
                </a:lnTo>
                <a:lnTo>
                  <a:pt x="72966" y="47003"/>
                </a:lnTo>
                <a:lnTo>
                  <a:pt x="74015" y="32232"/>
                </a:lnTo>
                <a:lnTo>
                  <a:pt x="69231" y="18198"/>
                </a:lnTo>
                <a:lnTo>
                  <a:pt x="59775" y="7458"/>
                </a:lnTo>
                <a:lnTo>
                  <a:pt x="46990" y="1046"/>
                </a:lnTo>
                <a:lnTo>
                  <a:pt x="32219" y="0"/>
                </a:lnTo>
                <a:close/>
              </a:path>
            </a:pathLst>
          </a:custGeom>
          <a:solidFill>
            <a:srgbClr val="2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27134" y="676503"/>
            <a:ext cx="313055" cy="168910"/>
          </a:xfrm>
          <a:custGeom>
            <a:avLst/>
            <a:gdLst/>
            <a:ahLst/>
            <a:cxnLst/>
            <a:rect l="l" t="t" r="r" b="b"/>
            <a:pathLst>
              <a:path w="313055" h="168909">
                <a:moveTo>
                  <a:pt x="299948" y="72796"/>
                </a:moveTo>
                <a:lnTo>
                  <a:pt x="245973" y="72796"/>
                </a:lnTo>
                <a:lnTo>
                  <a:pt x="283070" y="168300"/>
                </a:lnTo>
                <a:lnTo>
                  <a:pt x="299948" y="72796"/>
                </a:lnTo>
                <a:close/>
              </a:path>
              <a:path w="313055" h="168909">
                <a:moveTo>
                  <a:pt x="312813" y="0"/>
                </a:moveTo>
                <a:lnTo>
                  <a:pt x="0" y="95618"/>
                </a:lnTo>
                <a:lnTo>
                  <a:pt x="245973" y="72796"/>
                </a:lnTo>
                <a:lnTo>
                  <a:pt x="299948" y="72796"/>
                </a:lnTo>
                <a:lnTo>
                  <a:pt x="312813" y="0"/>
                </a:lnTo>
                <a:close/>
              </a:path>
            </a:pathLst>
          </a:custGeom>
          <a:solidFill>
            <a:srgbClr val="EC33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1577" y="784215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4" h="74294">
                <a:moveTo>
                  <a:pt x="32224" y="0"/>
                </a:moveTo>
                <a:lnTo>
                  <a:pt x="18649" y="4508"/>
                </a:lnTo>
                <a:lnTo>
                  <a:pt x="7451" y="14208"/>
                </a:lnTo>
                <a:lnTo>
                  <a:pt x="906" y="27505"/>
                </a:lnTo>
                <a:lnTo>
                  <a:pt x="0" y="41779"/>
                </a:lnTo>
                <a:lnTo>
                  <a:pt x="4508" y="55348"/>
                </a:lnTo>
                <a:lnTo>
                  <a:pt x="14208" y="66532"/>
                </a:lnTo>
                <a:lnTo>
                  <a:pt x="27493" y="73088"/>
                </a:lnTo>
                <a:lnTo>
                  <a:pt x="41767" y="74004"/>
                </a:lnTo>
                <a:lnTo>
                  <a:pt x="55345" y="69498"/>
                </a:lnTo>
                <a:lnTo>
                  <a:pt x="66544" y="59788"/>
                </a:lnTo>
                <a:lnTo>
                  <a:pt x="73082" y="46497"/>
                </a:lnTo>
                <a:lnTo>
                  <a:pt x="73996" y="32224"/>
                </a:lnTo>
                <a:lnTo>
                  <a:pt x="69495" y="18649"/>
                </a:lnTo>
                <a:lnTo>
                  <a:pt x="59788" y="7451"/>
                </a:lnTo>
                <a:lnTo>
                  <a:pt x="46497" y="906"/>
                </a:lnTo>
                <a:lnTo>
                  <a:pt x="32224" y="0"/>
                </a:lnTo>
                <a:close/>
              </a:path>
            </a:pathLst>
          </a:custGeom>
          <a:solidFill>
            <a:srgbClr val="EC33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43300" y="364020"/>
            <a:ext cx="313055" cy="168910"/>
          </a:xfrm>
          <a:custGeom>
            <a:avLst/>
            <a:gdLst/>
            <a:ahLst/>
            <a:cxnLst/>
            <a:rect l="l" t="t" r="r" b="b"/>
            <a:pathLst>
              <a:path w="313054" h="168909">
                <a:moveTo>
                  <a:pt x="29730" y="0"/>
                </a:moveTo>
                <a:lnTo>
                  <a:pt x="0" y="168325"/>
                </a:lnTo>
                <a:lnTo>
                  <a:pt x="238171" y="95516"/>
                </a:lnTo>
                <a:lnTo>
                  <a:pt x="66827" y="95516"/>
                </a:lnTo>
                <a:lnTo>
                  <a:pt x="29730" y="0"/>
                </a:lnTo>
                <a:close/>
              </a:path>
              <a:path w="313054" h="168909">
                <a:moveTo>
                  <a:pt x="312826" y="72694"/>
                </a:moveTo>
                <a:lnTo>
                  <a:pt x="66827" y="95516"/>
                </a:lnTo>
                <a:lnTo>
                  <a:pt x="238171" y="95516"/>
                </a:lnTo>
                <a:lnTo>
                  <a:pt x="312826" y="72694"/>
                </a:lnTo>
                <a:close/>
              </a:path>
            </a:pathLst>
          </a:custGeom>
          <a:solidFill>
            <a:srgbClr val="8CC5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17673" y="350616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2207" y="0"/>
                </a:moveTo>
                <a:lnTo>
                  <a:pt x="18638" y="4511"/>
                </a:lnTo>
                <a:lnTo>
                  <a:pt x="7466" y="14228"/>
                </a:lnTo>
                <a:lnTo>
                  <a:pt x="911" y="27519"/>
                </a:lnTo>
                <a:lnTo>
                  <a:pt x="0" y="41790"/>
                </a:lnTo>
                <a:lnTo>
                  <a:pt x="4510" y="55362"/>
                </a:lnTo>
                <a:lnTo>
                  <a:pt x="14222" y="66552"/>
                </a:lnTo>
                <a:lnTo>
                  <a:pt x="27502" y="73101"/>
                </a:lnTo>
                <a:lnTo>
                  <a:pt x="41773" y="74014"/>
                </a:lnTo>
                <a:lnTo>
                  <a:pt x="55347" y="69506"/>
                </a:lnTo>
                <a:lnTo>
                  <a:pt x="66533" y="59796"/>
                </a:lnTo>
                <a:lnTo>
                  <a:pt x="73082" y="46503"/>
                </a:lnTo>
                <a:lnTo>
                  <a:pt x="73994" y="32227"/>
                </a:lnTo>
                <a:lnTo>
                  <a:pt x="69487" y="18651"/>
                </a:lnTo>
                <a:lnTo>
                  <a:pt x="59777" y="7459"/>
                </a:lnTo>
                <a:lnTo>
                  <a:pt x="46483" y="911"/>
                </a:lnTo>
                <a:lnTo>
                  <a:pt x="32207" y="0"/>
                </a:lnTo>
                <a:close/>
              </a:path>
            </a:pathLst>
          </a:custGeom>
          <a:solidFill>
            <a:srgbClr val="8CC5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27134" y="676503"/>
            <a:ext cx="313055" cy="168910"/>
          </a:xfrm>
          <a:custGeom>
            <a:avLst/>
            <a:gdLst/>
            <a:ahLst/>
            <a:cxnLst/>
            <a:rect l="l" t="t" r="r" b="b"/>
            <a:pathLst>
              <a:path w="313055" h="168909">
                <a:moveTo>
                  <a:pt x="299948" y="72796"/>
                </a:moveTo>
                <a:lnTo>
                  <a:pt x="245973" y="72796"/>
                </a:lnTo>
                <a:lnTo>
                  <a:pt x="283070" y="168300"/>
                </a:lnTo>
                <a:lnTo>
                  <a:pt x="299948" y="72796"/>
                </a:lnTo>
                <a:close/>
              </a:path>
              <a:path w="313055" h="168909">
                <a:moveTo>
                  <a:pt x="312813" y="0"/>
                </a:moveTo>
                <a:lnTo>
                  <a:pt x="0" y="95618"/>
                </a:lnTo>
                <a:lnTo>
                  <a:pt x="245973" y="72796"/>
                </a:lnTo>
                <a:lnTo>
                  <a:pt x="299948" y="72796"/>
                </a:lnTo>
                <a:lnTo>
                  <a:pt x="312813" y="0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1577" y="784215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4" h="74294">
                <a:moveTo>
                  <a:pt x="32224" y="0"/>
                </a:moveTo>
                <a:lnTo>
                  <a:pt x="18649" y="4508"/>
                </a:lnTo>
                <a:lnTo>
                  <a:pt x="7451" y="14208"/>
                </a:lnTo>
                <a:lnTo>
                  <a:pt x="906" y="27505"/>
                </a:lnTo>
                <a:lnTo>
                  <a:pt x="0" y="41779"/>
                </a:lnTo>
                <a:lnTo>
                  <a:pt x="4508" y="55348"/>
                </a:lnTo>
                <a:lnTo>
                  <a:pt x="14208" y="66532"/>
                </a:lnTo>
                <a:lnTo>
                  <a:pt x="27493" y="73088"/>
                </a:lnTo>
                <a:lnTo>
                  <a:pt x="41767" y="74004"/>
                </a:lnTo>
                <a:lnTo>
                  <a:pt x="55345" y="69498"/>
                </a:lnTo>
                <a:lnTo>
                  <a:pt x="66544" y="59788"/>
                </a:lnTo>
                <a:lnTo>
                  <a:pt x="73082" y="46497"/>
                </a:lnTo>
                <a:lnTo>
                  <a:pt x="73996" y="32224"/>
                </a:lnTo>
                <a:lnTo>
                  <a:pt x="69495" y="18649"/>
                </a:lnTo>
                <a:lnTo>
                  <a:pt x="59788" y="7451"/>
                </a:lnTo>
                <a:lnTo>
                  <a:pt x="46497" y="906"/>
                </a:lnTo>
                <a:lnTo>
                  <a:pt x="32224" y="0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5323" y="465264"/>
            <a:ext cx="288925" cy="252095"/>
          </a:xfrm>
          <a:custGeom>
            <a:avLst/>
            <a:gdLst/>
            <a:ahLst/>
            <a:cxnLst/>
            <a:rect l="l" t="t" r="r" b="b"/>
            <a:pathLst>
              <a:path w="288925" h="252095">
                <a:moveTo>
                  <a:pt x="0" y="0"/>
                </a:moveTo>
                <a:lnTo>
                  <a:pt x="190055" y="157797"/>
                </a:lnTo>
                <a:lnTo>
                  <a:pt x="148780" y="251561"/>
                </a:lnTo>
                <a:lnTo>
                  <a:pt x="288810" y="153606"/>
                </a:lnTo>
                <a:lnTo>
                  <a:pt x="0" y="0"/>
                </a:lnTo>
                <a:close/>
              </a:path>
            </a:pathLst>
          </a:custGeom>
          <a:solidFill>
            <a:srgbClr val="2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85411" y="602187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4" h="74295">
                <a:moveTo>
                  <a:pt x="32221" y="0"/>
                </a:moveTo>
                <a:lnTo>
                  <a:pt x="18644" y="4503"/>
                </a:lnTo>
                <a:lnTo>
                  <a:pt x="7445" y="14206"/>
                </a:lnTo>
                <a:lnTo>
                  <a:pt x="909" y="27499"/>
                </a:lnTo>
                <a:lnTo>
                  <a:pt x="0" y="41776"/>
                </a:lnTo>
                <a:lnTo>
                  <a:pt x="4505" y="55356"/>
                </a:lnTo>
                <a:lnTo>
                  <a:pt x="14214" y="66555"/>
                </a:lnTo>
                <a:lnTo>
                  <a:pt x="27499" y="73092"/>
                </a:lnTo>
                <a:lnTo>
                  <a:pt x="41773" y="74001"/>
                </a:lnTo>
                <a:lnTo>
                  <a:pt x="55351" y="69495"/>
                </a:lnTo>
                <a:lnTo>
                  <a:pt x="66551" y="59786"/>
                </a:lnTo>
                <a:lnTo>
                  <a:pt x="73101" y="46494"/>
                </a:lnTo>
                <a:lnTo>
                  <a:pt x="74004" y="32219"/>
                </a:lnTo>
                <a:lnTo>
                  <a:pt x="69485" y="18647"/>
                </a:lnTo>
                <a:lnTo>
                  <a:pt x="59769" y="7462"/>
                </a:lnTo>
                <a:lnTo>
                  <a:pt x="46491" y="913"/>
                </a:lnTo>
                <a:lnTo>
                  <a:pt x="32221" y="0"/>
                </a:lnTo>
                <a:close/>
              </a:path>
            </a:pathLst>
          </a:custGeom>
          <a:solidFill>
            <a:srgbClr val="2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43300" y="364020"/>
            <a:ext cx="313055" cy="168910"/>
          </a:xfrm>
          <a:custGeom>
            <a:avLst/>
            <a:gdLst/>
            <a:ahLst/>
            <a:cxnLst/>
            <a:rect l="l" t="t" r="r" b="b"/>
            <a:pathLst>
              <a:path w="313054" h="168909">
                <a:moveTo>
                  <a:pt x="29730" y="0"/>
                </a:moveTo>
                <a:lnTo>
                  <a:pt x="0" y="168325"/>
                </a:lnTo>
                <a:lnTo>
                  <a:pt x="238171" y="95516"/>
                </a:lnTo>
                <a:lnTo>
                  <a:pt x="66827" y="95516"/>
                </a:lnTo>
                <a:lnTo>
                  <a:pt x="29730" y="0"/>
                </a:lnTo>
                <a:close/>
              </a:path>
              <a:path w="313054" h="168909">
                <a:moveTo>
                  <a:pt x="312826" y="72694"/>
                </a:moveTo>
                <a:lnTo>
                  <a:pt x="66827" y="95516"/>
                </a:lnTo>
                <a:lnTo>
                  <a:pt x="238171" y="95516"/>
                </a:lnTo>
                <a:lnTo>
                  <a:pt x="312826" y="72694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17673" y="350616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2207" y="0"/>
                </a:moveTo>
                <a:lnTo>
                  <a:pt x="18638" y="4511"/>
                </a:lnTo>
                <a:lnTo>
                  <a:pt x="7466" y="14228"/>
                </a:lnTo>
                <a:lnTo>
                  <a:pt x="911" y="27519"/>
                </a:lnTo>
                <a:lnTo>
                  <a:pt x="0" y="41790"/>
                </a:lnTo>
                <a:lnTo>
                  <a:pt x="4510" y="55362"/>
                </a:lnTo>
                <a:lnTo>
                  <a:pt x="14222" y="66552"/>
                </a:lnTo>
                <a:lnTo>
                  <a:pt x="27502" y="73101"/>
                </a:lnTo>
                <a:lnTo>
                  <a:pt x="41773" y="74014"/>
                </a:lnTo>
                <a:lnTo>
                  <a:pt x="55347" y="69506"/>
                </a:lnTo>
                <a:lnTo>
                  <a:pt x="66533" y="59796"/>
                </a:lnTo>
                <a:lnTo>
                  <a:pt x="73082" y="46503"/>
                </a:lnTo>
                <a:lnTo>
                  <a:pt x="73994" y="32227"/>
                </a:lnTo>
                <a:lnTo>
                  <a:pt x="69487" y="18651"/>
                </a:lnTo>
                <a:lnTo>
                  <a:pt x="59777" y="7459"/>
                </a:lnTo>
                <a:lnTo>
                  <a:pt x="46483" y="911"/>
                </a:lnTo>
                <a:lnTo>
                  <a:pt x="32207" y="0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98595" y="239915"/>
            <a:ext cx="6360160" cy="1049655"/>
          </a:xfrm>
          <a:custGeom>
            <a:avLst/>
            <a:gdLst/>
            <a:ahLst/>
            <a:cxnLst/>
            <a:rect l="l" t="t" r="r" b="b"/>
            <a:pathLst>
              <a:path w="6360159" h="1049655">
                <a:moveTo>
                  <a:pt x="6359804" y="0"/>
                </a:moveTo>
                <a:lnTo>
                  <a:pt x="0" y="0"/>
                </a:lnTo>
                <a:lnTo>
                  <a:pt x="483285" y="1049070"/>
                </a:lnTo>
                <a:lnTo>
                  <a:pt x="6359804" y="1049070"/>
                </a:lnTo>
                <a:lnTo>
                  <a:pt x="6359804" y="0"/>
                </a:lnTo>
                <a:close/>
              </a:path>
            </a:pathLst>
          </a:custGeom>
          <a:solidFill>
            <a:srgbClr val="1F3D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9081" y="7413891"/>
            <a:ext cx="6739890" cy="358775"/>
          </a:xfrm>
          <a:custGeom>
            <a:avLst/>
            <a:gdLst/>
            <a:ahLst/>
            <a:cxnLst/>
            <a:rect l="l" t="t" r="r" b="b"/>
            <a:pathLst>
              <a:path w="6739890" h="358775">
                <a:moveTo>
                  <a:pt x="6739318" y="0"/>
                </a:moveTo>
                <a:lnTo>
                  <a:pt x="0" y="0"/>
                </a:lnTo>
                <a:lnTo>
                  <a:pt x="155384" y="358508"/>
                </a:lnTo>
                <a:lnTo>
                  <a:pt x="6739318" y="358508"/>
                </a:lnTo>
                <a:lnTo>
                  <a:pt x="6739318" y="0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74077" y="658850"/>
            <a:ext cx="149225" cy="255904"/>
          </a:xfrm>
          <a:custGeom>
            <a:avLst/>
            <a:gdLst/>
            <a:ahLst/>
            <a:cxnLst/>
            <a:rect l="l" t="t" r="r" b="b"/>
            <a:pathLst>
              <a:path w="149225" h="255905">
                <a:moveTo>
                  <a:pt x="105143" y="0"/>
                </a:moveTo>
                <a:lnTo>
                  <a:pt x="77660" y="4711"/>
                </a:lnTo>
                <a:lnTo>
                  <a:pt x="80937" y="210705"/>
                </a:lnTo>
                <a:lnTo>
                  <a:pt x="0" y="229844"/>
                </a:lnTo>
                <a:lnTo>
                  <a:pt x="74549" y="255752"/>
                </a:lnTo>
                <a:lnTo>
                  <a:pt x="148958" y="234784"/>
                </a:lnTo>
                <a:lnTo>
                  <a:pt x="105143" y="0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77290" y="976706"/>
            <a:ext cx="346710" cy="61594"/>
          </a:xfrm>
          <a:custGeom>
            <a:avLst/>
            <a:gdLst/>
            <a:ahLst/>
            <a:cxnLst/>
            <a:rect l="l" t="t" r="r" b="b"/>
            <a:pathLst>
              <a:path w="346709" h="61594">
                <a:moveTo>
                  <a:pt x="128396" y="0"/>
                </a:moveTo>
                <a:lnTo>
                  <a:pt x="0" y="59753"/>
                </a:lnTo>
                <a:lnTo>
                  <a:pt x="346367" y="61480"/>
                </a:lnTo>
                <a:lnTo>
                  <a:pt x="285608" y="32181"/>
                </a:lnTo>
                <a:lnTo>
                  <a:pt x="171894" y="32181"/>
                </a:lnTo>
                <a:lnTo>
                  <a:pt x="128396" y="0"/>
                </a:lnTo>
                <a:close/>
              </a:path>
              <a:path w="346709" h="61594">
                <a:moveTo>
                  <a:pt x="218871" y="0"/>
                </a:moveTo>
                <a:lnTo>
                  <a:pt x="171894" y="32181"/>
                </a:lnTo>
                <a:lnTo>
                  <a:pt x="285608" y="32181"/>
                </a:lnTo>
                <a:lnTo>
                  <a:pt x="218871" y="0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19746" y="1057084"/>
            <a:ext cx="257810" cy="58419"/>
          </a:xfrm>
          <a:custGeom>
            <a:avLst/>
            <a:gdLst/>
            <a:ahLst/>
            <a:cxnLst/>
            <a:rect l="l" t="t" r="r" b="b"/>
            <a:pathLst>
              <a:path w="257809" h="58419">
                <a:moveTo>
                  <a:pt x="257619" y="0"/>
                </a:moveTo>
                <a:lnTo>
                  <a:pt x="0" y="0"/>
                </a:lnTo>
                <a:lnTo>
                  <a:pt x="125691" y="57886"/>
                </a:lnTo>
                <a:lnTo>
                  <a:pt x="257619" y="0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36217" y="527856"/>
            <a:ext cx="300355" cy="163830"/>
          </a:xfrm>
          <a:custGeom>
            <a:avLst/>
            <a:gdLst/>
            <a:ahLst/>
            <a:cxnLst/>
            <a:rect l="l" t="t" r="r" b="b"/>
            <a:pathLst>
              <a:path w="300354" h="163829">
                <a:moveTo>
                  <a:pt x="164762" y="0"/>
                </a:moveTo>
                <a:lnTo>
                  <a:pt x="118554" y="7105"/>
                </a:lnTo>
                <a:lnTo>
                  <a:pt x="76757" y="24057"/>
                </a:lnTo>
                <a:lnTo>
                  <a:pt x="42660" y="49098"/>
                </a:lnTo>
                <a:lnTo>
                  <a:pt x="16872" y="80797"/>
                </a:lnTo>
                <a:lnTo>
                  <a:pt x="0" y="117722"/>
                </a:lnTo>
                <a:lnTo>
                  <a:pt x="5384" y="120884"/>
                </a:lnTo>
                <a:lnTo>
                  <a:pt x="10998" y="123310"/>
                </a:lnTo>
                <a:lnTo>
                  <a:pt x="16548" y="126066"/>
                </a:lnTo>
                <a:lnTo>
                  <a:pt x="34163" y="138572"/>
                </a:lnTo>
                <a:lnTo>
                  <a:pt x="53848" y="148986"/>
                </a:lnTo>
                <a:lnTo>
                  <a:pt x="75323" y="157234"/>
                </a:lnTo>
                <a:lnTo>
                  <a:pt x="98310" y="163239"/>
                </a:lnTo>
                <a:lnTo>
                  <a:pt x="90774" y="154088"/>
                </a:lnTo>
                <a:lnTo>
                  <a:pt x="85067" y="143592"/>
                </a:lnTo>
                <a:lnTo>
                  <a:pt x="81451" y="132010"/>
                </a:lnTo>
                <a:lnTo>
                  <a:pt x="80187" y="119602"/>
                </a:lnTo>
                <a:lnTo>
                  <a:pt x="81954" y="104945"/>
                </a:lnTo>
                <a:lnTo>
                  <a:pt x="86961" y="91576"/>
                </a:lnTo>
                <a:lnTo>
                  <a:pt x="90895" y="85680"/>
                </a:lnTo>
                <a:lnTo>
                  <a:pt x="53898" y="85680"/>
                </a:lnTo>
                <a:lnTo>
                  <a:pt x="93241" y="48893"/>
                </a:lnTo>
                <a:lnTo>
                  <a:pt x="145148" y="25469"/>
                </a:lnTo>
                <a:lnTo>
                  <a:pt x="183014" y="18924"/>
                </a:lnTo>
                <a:lnTo>
                  <a:pt x="265035" y="18924"/>
                </a:lnTo>
                <a:lnTo>
                  <a:pt x="257084" y="15092"/>
                </a:lnTo>
                <a:lnTo>
                  <a:pt x="211491" y="2924"/>
                </a:lnTo>
                <a:lnTo>
                  <a:pt x="164762" y="0"/>
                </a:lnTo>
                <a:close/>
              </a:path>
              <a:path w="300354" h="163829">
                <a:moveTo>
                  <a:pt x="104927" y="70237"/>
                </a:moveTo>
                <a:lnTo>
                  <a:pt x="91514" y="72950"/>
                </a:lnTo>
                <a:lnTo>
                  <a:pt x="78517" y="76453"/>
                </a:lnTo>
                <a:lnTo>
                  <a:pt x="65968" y="80710"/>
                </a:lnTo>
                <a:lnTo>
                  <a:pt x="53898" y="85680"/>
                </a:lnTo>
                <a:lnTo>
                  <a:pt x="90895" y="85680"/>
                </a:lnTo>
                <a:lnTo>
                  <a:pt x="94766" y="79879"/>
                </a:lnTo>
                <a:lnTo>
                  <a:pt x="104927" y="70237"/>
                </a:lnTo>
                <a:close/>
              </a:path>
              <a:path w="300354" h="163829">
                <a:moveTo>
                  <a:pt x="265035" y="18924"/>
                </a:moveTo>
                <a:lnTo>
                  <a:pt x="183014" y="18924"/>
                </a:lnTo>
                <a:lnTo>
                  <a:pt x="221722" y="19424"/>
                </a:lnTo>
                <a:lnTo>
                  <a:pt x="260412" y="26516"/>
                </a:lnTo>
                <a:lnTo>
                  <a:pt x="298221" y="39744"/>
                </a:lnTo>
                <a:lnTo>
                  <a:pt x="298729" y="38385"/>
                </a:lnTo>
                <a:lnTo>
                  <a:pt x="299885" y="35718"/>
                </a:lnTo>
                <a:lnTo>
                  <a:pt x="265035" y="18924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17510" y="598081"/>
            <a:ext cx="96520" cy="93345"/>
          </a:xfrm>
          <a:custGeom>
            <a:avLst/>
            <a:gdLst/>
            <a:ahLst/>
            <a:cxnLst/>
            <a:rect l="l" t="t" r="r" b="b"/>
            <a:pathLst>
              <a:path w="96520" h="93345">
                <a:moveTo>
                  <a:pt x="0" y="0"/>
                </a:moveTo>
                <a:lnTo>
                  <a:pt x="10128" y="9729"/>
                </a:lnTo>
                <a:lnTo>
                  <a:pt x="17922" y="21450"/>
                </a:lnTo>
                <a:lnTo>
                  <a:pt x="22931" y="34790"/>
                </a:lnTo>
                <a:lnTo>
                  <a:pt x="24701" y="49377"/>
                </a:lnTo>
                <a:lnTo>
                  <a:pt x="23445" y="61766"/>
                </a:lnTo>
                <a:lnTo>
                  <a:pt x="19858" y="73315"/>
                </a:lnTo>
                <a:lnTo>
                  <a:pt x="14205" y="83805"/>
                </a:lnTo>
                <a:lnTo>
                  <a:pt x="6756" y="93014"/>
                </a:lnTo>
                <a:lnTo>
                  <a:pt x="32629" y="85675"/>
                </a:lnTo>
                <a:lnTo>
                  <a:pt x="56408" y="75447"/>
                </a:lnTo>
                <a:lnTo>
                  <a:pt x="77742" y="62557"/>
                </a:lnTo>
                <a:lnTo>
                  <a:pt x="96278" y="47231"/>
                </a:lnTo>
                <a:lnTo>
                  <a:pt x="76482" y="31053"/>
                </a:lnTo>
                <a:lnTo>
                  <a:pt x="53554" y="17519"/>
                </a:lnTo>
                <a:lnTo>
                  <a:pt x="27918" y="7033"/>
                </a:lnTo>
                <a:lnTo>
                  <a:pt x="0" y="0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35341" y="603808"/>
            <a:ext cx="88265" cy="87630"/>
          </a:xfrm>
          <a:custGeom>
            <a:avLst/>
            <a:gdLst/>
            <a:ahLst/>
            <a:cxnLst/>
            <a:rect l="l" t="t" r="r" b="b"/>
            <a:pathLst>
              <a:path w="88265" h="87629">
                <a:moveTo>
                  <a:pt x="43980" y="0"/>
                </a:moveTo>
                <a:lnTo>
                  <a:pt x="26864" y="3434"/>
                </a:lnTo>
                <a:lnTo>
                  <a:pt x="12884" y="12795"/>
                </a:lnTo>
                <a:lnTo>
                  <a:pt x="3457" y="26671"/>
                </a:lnTo>
                <a:lnTo>
                  <a:pt x="0" y="43649"/>
                </a:lnTo>
                <a:lnTo>
                  <a:pt x="3457" y="60619"/>
                </a:lnTo>
                <a:lnTo>
                  <a:pt x="12884" y="74487"/>
                </a:lnTo>
                <a:lnTo>
                  <a:pt x="26864" y="83842"/>
                </a:lnTo>
                <a:lnTo>
                  <a:pt x="43980" y="87274"/>
                </a:lnTo>
                <a:lnTo>
                  <a:pt x="61116" y="83842"/>
                </a:lnTo>
                <a:lnTo>
                  <a:pt x="75103" y="74487"/>
                </a:lnTo>
                <a:lnTo>
                  <a:pt x="84529" y="60619"/>
                </a:lnTo>
                <a:lnTo>
                  <a:pt x="87985" y="43649"/>
                </a:lnTo>
                <a:lnTo>
                  <a:pt x="84529" y="26671"/>
                </a:lnTo>
                <a:lnTo>
                  <a:pt x="75103" y="12795"/>
                </a:lnTo>
                <a:lnTo>
                  <a:pt x="61116" y="3434"/>
                </a:lnTo>
                <a:lnTo>
                  <a:pt x="43980" y="0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93559" y="527856"/>
            <a:ext cx="300355" cy="163830"/>
          </a:xfrm>
          <a:custGeom>
            <a:avLst/>
            <a:gdLst/>
            <a:ahLst/>
            <a:cxnLst/>
            <a:rect l="l" t="t" r="r" b="b"/>
            <a:pathLst>
              <a:path w="300354" h="163829">
                <a:moveTo>
                  <a:pt x="194767" y="70224"/>
                </a:moveTo>
                <a:lnTo>
                  <a:pt x="204980" y="79872"/>
                </a:lnTo>
                <a:lnTo>
                  <a:pt x="212839" y="91570"/>
                </a:lnTo>
                <a:lnTo>
                  <a:pt x="217887" y="104939"/>
                </a:lnTo>
                <a:lnTo>
                  <a:pt x="219671" y="119602"/>
                </a:lnTo>
                <a:lnTo>
                  <a:pt x="218411" y="132008"/>
                </a:lnTo>
                <a:lnTo>
                  <a:pt x="214804" y="143587"/>
                </a:lnTo>
                <a:lnTo>
                  <a:pt x="209117" y="154083"/>
                </a:lnTo>
                <a:lnTo>
                  <a:pt x="201612" y="163239"/>
                </a:lnTo>
                <a:lnTo>
                  <a:pt x="224629" y="157229"/>
                </a:lnTo>
                <a:lnTo>
                  <a:pt x="246075" y="148982"/>
                </a:lnTo>
                <a:lnTo>
                  <a:pt x="265691" y="138570"/>
                </a:lnTo>
                <a:lnTo>
                  <a:pt x="283222" y="126066"/>
                </a:lnTo>
                <a:lnTo>
                  <a:pt x="288899" y="123310"/>
                </a:lnTo>
                <a:lnTo>
                  <a:pt x="294474" y="120884"/>
                </a:lnTo>
                <a:lnTo>
                  <a:pt x="299935" y="117722"/>
                </a:lnTo>
                <a:lnTo>
                  <a:pt x="285286" y="85680"/>
                </a:lnTo>
                <a:lnTo>
                  <a:pt x="245986" y="85680"/>
                </a:lnTo>
                <a:lnTo>
                  <a:pt x="233925" y="80709"/>
                </a:lnTo>
                <a:lnTo>
                  <a:pt x="221367" y="76452"/>
                </a:lnTo>
                <a:lnTo>
                  <a:pt x="208313" y="72945"/>
                </a:lnTo>
                <a:lnTo>
                  <a:pt x="194767" y="70224"/>
                </a:lnTo>
                <a:close/>
              </a:path>
              <a:path w="300354" h="163829">
                <a:moveTo>
                  <a:pt x="210364" y="18918"/>
                </a:moveTo>
                <a:lnTo>
                  <a:pt x="116837" y="18918"/>
                </a:lnTo>
                <a:lnTo>
                  <a:pt x="154736" y="25469"/>
                </a:lnTo>
                <a:lnTo>
                  <a:pt x="182196" y="35308"/>
                </a:lnTo>
                <a:lnTo>
                  <a:pt x="206638" y="48893"/>
                </a:lnTo>
                <a:lnTo>
                  <a:pt x="227942" y="65819"/>
                </a:lnTo>
                <a:lnTo>
                  <a:pt x="245986" y="85680"/>
                </a:lnTo>
                <a:lnTo>
                  <a:pt x="285286" y="85680"/>
                </a:lnTo>
                <a:lnTo>
                  <a:pt x="283054" y="80797"/>
                </a:lnTo>
                <a:lnTo>
                  <a:pt x="257206" y="49098"/>
                </a:lnTo>
                <a:lnTo>
                  <a:pt x="223044" y="24057"/>
                </a:lnTo>
                <a:lnTo>
                  <a:pt x="210364" y="18918"/>
                </a:lnTo>
                <a:close/>
              </a:path>
              <a:path w="300354" h="163829">
                <a:moveTo>
                  <a:pt x="135024" y="0"/>
                </a:moveTo>
                <a:lnTo>
                  <a:pt x="88350" y="2924"/>
                </a:lnTo>
                <a:lnTo>
                  <a:pt x="42806" y="15092"/>
                </a:lnTo>
                <a:lnTo>
                  <a:pt x="0" y="35718"/>
                </a:lnTo>
                <a:lnTo>
                  <a:pt x="495" y="36912"/>
                </a:lnTo>
                <a:lnTo>
                  <a:pt x="1142" y="38385"/>
                </a:lnTo>
                <a:lnTo>
                  <a:pt x="1701" y="39744"/>
                </a:lnTo>
                <a:lnTo>
                  <a:pt x="39486" y="26514"/>
                </a:lnTo>
                <a:lnTo>
                  <a:pt x="78143" y="19419"/>
                </a:lnTo>
                <a:lnTo>
                  <a:pt x="116837" y="18918"/>
                </a:lnTo>
                <a:lnTo>
                  <a:pt x="210364" y="18918"/>
                </a:lnTo>
                <a:lnTo>
                  <a:pt x="181216" y="7105"/>
                </a:lnTo>
                <a:lnTo>
                  <a:pt x="135024" y="0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15911" y="598081"/>
            <a:ext cx="96520" cy="93345"/>
          </a:xfrm>
          <a:custGeom>
            <a:avLst/>
            <a:gdLst/>
            <a:ahLst/>
            <a:cxnLst/>
            <a:rect l="l" t="t" r="r" b="b"/>
            <a:pathLst>
              <a:path w="96520" h="93345">
                <a:moveTo>
                  <a:pt x="96266" y="0"/>
                </a:moveTo>
                <a:lnTo>
                  <a:pt x="68342" y="7027"/>
                </a:lnTo>
                <a:lnTo>
                  <a:pt x="42689" y="17513"/>
                </a:lnTo>
                <a:lnTo>
                  <a:pt x="19758" y="31046"/>
                </a:lnTo>
                <a:lnTo>
                  <a:pt x="0" y="47218"/>
                </a:lnTo>
                <a:lnTo>
                  <a:pt x="18517" y="62544"/>
                </a:lnTo>
                <a:lnTo>
                  <a:pt x="39879" y="75434"/>
                </a:lnTo>
                <a:lnTo>
                  <a:pt x="63663" y="85662"/>
                </a:lnTo>
                <a:lnTo>
                  <a:pt x="89446" y="93002"/>
                </a:lnTo>
                <a:lnTo>
                  <a:pt x="81964" y="83799"/>
                </a:lnTo>
                <a:lnTo>
                  <a:pt x="76315" y="73313"/>
                </a:lnTo>
                <a:lnTo>
                  <a:pt x="72745" y="61766"/>
                </a:lnTo>
                <a:lnTo>
                  <a:pt x="71501" y="49377"/>
                </a:lnTo>
                <a:lnTo>
                  <a:pt x="73273" y="34788"/>
                </a:lnTo>
                <a:lnTo>
                  <a:pt x="78292" y="21445"/>
                </a:lnTo>
                <a:lnTo>
                  <a:pt x="86106" y="9724"/>
                </a:lnTo>
                <a:lnTo>
                  <a:pt x="96266" y="0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06335" y="603808"/>
            <a:ext cx="88265" cy="87630"/>
          </a:xfrm>
          <a:custGeom>
            <a:avLst/>
            <a:gdLst/>
            <a:ahLst/>
            <a:cxnLst/>
            <a:rect l="l" t="t" r="r" b="b"/>
            <a:pathLst>
              <a:path w="88265" h="87629">
                <a:moveTo>
                  <a:pt x="43929" y="0"/>
                </a:moveTo>
                <a:lnTo>
                  <a:pt x="26837" y="3434"/>
                </a:lnTo>
                <a:lnTo>
                  <a:pt x="12873" y="12795"/>
                </a:lnTo>
                <a:lnTo>
                  <a:pt x="3454" y="26671"/>
                </a:lnTo>
                <a:lnTo>
                  <a:pt x="0" y="43649"/>
                </a:lnTo>
                <a:lnTo>
                  <a:pt x="3454" y="60626"/>
                </a:lnTo>
                <a:lnTo>
                  <a:pt x="12873" y="74498"/>
                </a:lnTo>
                <a:lnTo>
                  <a:pt x="26837" y="83854"/>
                </a:lnTo>
                <a:lnTo>
                  <a:pt x="43929" y="87287"/>
                </a:lnTo>
                <a:lnTo>
                  <a:pt x="61043" y="83854"/>
                </a:lnTo>
                <a:lnTo>
                  <a:pt x="75055" y="74498"/>
                </a:lnTo>
                <a:lnTo>
                  <a:pt x="84521" y="60626"/>
                </a:lnTo>
                <a:lnTo>
                  <a:pt x="87998" y="43649"/>
                </a:lnTo>
                <a:lnTo>
                  <a:pt x="84521" y="26671"/>
                </a:lnTo>
                <a:lnTo>
                  <a:pt x="75055" y="12795"/>
                </a:lnTo>
                <a:lnTo>
                  <a:pt x="61043" y="3434"/>
                </a:lnTo>
                <a:lnTo>
                  <a:pt x="43929" y="0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53642" y="1279639"/>
            <a:ext cx="31115" cy="9525"/>
          </a:xfrm>
          <a:custGeom>
            <a:avLst/>
            <a:gdLst/>
            <a:ahLst/>
            <a:cxnLst/>
            <a:rect l="l" t="t" r="r" b="b"/>
            <a:pathLst>
              <a:path w="31115" h="9525">
                <a:moveTo>
                  <a:pt x="31076" y="0"/>
                </a:moveTo>
                <a:lnTo>
                  <a:pt x="14681" y="1206"/>
                </a:lnTo>
                <a:lnTo>
                  <a:pt x="10858" y="1358"/>
                </a:lnTo>
                <a:lnTo>
                  <a:pt x="0" y="1485"/>
                </a:lnTo>
                <a:lnTo>
                  <a:pt x="0" y="9347"/>
                </a:lnTo>
                <a:lnTo>
                  <a:pt x="31076" y="9347"/>
                </a:lnTo>
                <a:lnTo>
                  <a:pt x="31076" y="0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58217" y="239966"/>
            <a:ext cx="2995930" cy="1049020"/>
          </a:xfrm>
          <a:custGeom>
            <a:avLst/>
            <a:gdLst/>
            <a:ahLst/>
            <a:cxnLst/>
            <a:rect l="l" t="t" r="r" b="b"/>
            <a:pathLst>
              <a:path w="2995929" h="1049020">
                <a:moveTo>
                  <a:pt x="1020847" y="640080"/>
                </a:moveTo>
                <a:lnTo>
                  <a:pt x="988263" y="640080"/>
                </a:lnTo>
                <a:lnTo>
                  <a:pt x="990549" y="650240"/>
                </a:lnTo>
                <a:lnTo>
                  <a:pt x="991806" y="655320"/>
                </a:lnTo>
                <a:lnTo>
                  <a:pt x="995533" y="669290"/>
                </a:lnTo>
                <a:lnTo>
                  <a:pt x="999582" y="681990"/>
                </a:lnTo>
                <a:lnTo>
                  <a:pt x="1003968" y="695960"/>
                </a:lnTo>
                <a:lnTo>
                  <a:pt x="1008710" y="708660"/>
                </a:lnTo>
                <a:lnTo>
                  <a:pt x="301875" y="1049020"/>
                </a:lnTo>
                <a:lnTo>
                  <a:pt x="373250" y="1049020"/>
                </a:lnTo>
                <a:lnTo>
                  <a:pt x="1020686" y="737870"/>
                </a:lnTo>
                <a:lnTo>
                  <a:pt x="1056340" y="737870"/>
                </a:lnTo>
                <a:lnTo>
                  <a:pt x="1052309" y="730250"/>
                </a:lnTo>
                <a:lnTo>
                  <a:pt x="1042479" y="707390"/>
                </a:lnTo>
                <a:lnTo>
                  <a:pt x="1028645" y="669290"/>
                </a:lnTo>
                <a:lnTo>
                  <a:pt x="1020847" y="640080"/>
                </a:lnTo>
                <a:close/>
              </a:path>
              <a:path w="2995929" h="1049020">
                <a:moveTo>
                  <a:pt x="1131634" y="848360"/>
                </a:moveTo>
                <a:lnTo>
                  <a:pt x="1089215" y="848360"/>
                </a:lnTo>
                <a:lnTo>
                  <a:pt x="1098648" y="859790"/>
                </a:lnTo>
                <a:lnTo>
                  <a:pt x="1108346" y="871220"/>
                </a:lnTo>
                <a:lnTo>
                  <a:pt x="1118385" y="881380"/>
                </a:lnTo>
                <a:lnTo>
                  <a:pt x="1128839" y="892810"/>
                </a:lnTo>
                <a:lnTo>
                  <a:pt x="1144790" y="908050"/>
                </a:lnTo>
                <a:lnTo>
                  <a:pt x="1154394" y="915670"/>
                </a:lnTo>
                <a:lnTo>
                  <a:pt x="1164205" y="923290"/>
                </a:lnTo>
                <a:lnTo>
                  <a:pt x="1174183" y="932180"/>
                </a:lnTo>
                <a:lnTo>
                  <a:pt x="1184287" y="939800"/>
                </a:lnTo>
                <a:lnTo>
                  <a:pt x="1186688" y="941070"/>
                </a:lnTo>
                <a:lnTo>
                  <a:pt x="1112499" y="1049020"/>
                </a:lnTo>
                <a:lnTo>
                  <a:pt x="1150123" y="1049020"/>
                </a:lnTo>
                <a:lnTo>
                  <a:pt x="1212189" y="958850"/>
                </a:lnTo>
                <a:lnTo>
                  <a:pt x="1277772" y="958850"/>
                </a:lnTo>
                <a:lnTo>
                  <a:pt x="1231609" y="933450"/>
                </a:lnTo>
                <a:lnTo>
                  <a:pt x="1197944" y="910590"/>
                </a:lnTo>
                <a:lnTo>
                  <a:pt x="1166228" y="883920"/>
                </a:lnTo>
                <a:lnTo>
                  <a:pt x="1151470" y="869950"/>
                </a:lnTo>
                <a:lnTo>
                  <a:pt x="1131634" y="848360"/>
                </a:lnTo>
                <a:close/>
              </a:path>
              <a:path w="2995929" h="1049020">
                <a:moveTo>
                  <a:pt x="1277772" y="958850"/>
                </a:moveTo>
                <a:lnTo>
                  <a:pt x="1212189" y="958850"/>
                </a:lnTo>
                <a:lnTo>
                  <a:pt x="1231294" y="970280"/>
                </a:lnTo>
                <a:lnTo>
                  <a:pt x="1271104" y="991870"/>
                </a:lnTo>
                <a:lnTo>
                  <a:pt x="1315999" y="1010920"/>
                </a:lnTo>
                <a:lnTo>
                  <a:pt x="1330769" y="1014730"/>
                </a:lnTo>
                <a:lnTo>
                  <a:pt x="1337945" y="1017270"/>
                </a:lnTo>
                <a:lnTo>
                  <a:pt x="1339723" y="1017270"/>
                </a:lnTo>
                <a:lnTo>
                  <a:pt x="1331655" y="1049020"/>
                </a:lnTo>
                <a:lnTo>
                  <a:pt x="1363716" y="1049020"/>
                </a:lnTo>
                <a:lnTo>
                  <a:pt x="1369542" y="1026160"/>
                </a:lnTo>
                <a:lnTo>
                  <a:pt x="1619905" y="1026160"/>
                </a:lnTo>
                <a:lnTo>
                  <a:pt x="1634829" y="1022350"/>
                </a:lnTo>
                <a:lnTo>
                  <a:pt x="1654517" y="1016000"/>
                </a:lnTo>
                <a:lnTo>
                  <a:pt x="1687182" y="1016000"/>
                </a:lnTo>
                <a:lnTo>
                  <a:pt x="1685348" y="1009650"/>
                </a:lnTo>
                <a:lnTo>
                  <a:pt x="1488363" y="1009650"/>
                </a:lnTo>
                <a:lnTo>
                  <a:pt x="1449514" y="1008380"/>
                </a:lnTo>
                <a:lnTo>
                  <a:pt x="1405099" y="1002030"/>
                </a:lnTo>
                <a:lnTo>
                  <a:pt x="1352508" y="989330"/>
                </a:lnTo>
                <a:lnTo>
                  <a:pt x="1327061" y="980440"/>
                </a:lnTo>
                <a:lnTo>
                  <a:pt x="1304391" y="971550"/>
                </a:lnTo>
                <a:lnTo>
                  <a:pt x="1277772" y="958850"/>
                </a:lnTo>
                <a:close/>
              </a:path>
              <a:path w="2995929" h="1049020">
                <a:moveTo>
                  <a:pt x="1687182" y="1016000"/>
                </a:moveTo>
                <a:lnTo>
                  <a:pt x="1654517" y="1016000"/>
                </a:lnTo>
                <a:lnTo>
                  <a:pt x="1664165" y="1049020"/>
                </a:lnTo>
                <a:lnTo>
                  <a:pt x="1696719" y="1049020"/>
                </a:lnTo>
                <a:lnTo>
                  <a:pt x="1687182" y="1016000"/>
                </a:lnTo>
                <a:close/>
              </a:path>
              <a:path w="2995929" h="1049020">
                <a:moveTo>
                  <a:pt x="1830761" y="946150"/>
                </a:moveTo>
                <a:lnTo>
                  <a:pt x="1794675" y="946150"/>
                </a:lnTo>
                <a:lnTo>
                  <a:pt x="1853679" y="1049020"/>
                </a:lnTo>
                <a:lnTo>
                  <a:pt x="1889494" y="1049020"/>
                </a:lnTo>
                <a:lnTo>
                  <a:pt x="1830761" y="946150"/>
                </a:lnTo>
                <a:close/>
              </a:path>
              <a:path w="2995929" h="1049020">
                <a:moveTo>
                  <a:pt x="2026919" y="764540"/>
                </a:moveTo>
                <a:lnTo>
                  <a:pt x="1955139" y="764540"/>
                </a:lnTo>
                <a:lnTo>
                  <a:pt x="2546370" y="1049020"/>
                </a:lnTo>
                <a:lnTo>
                  <a:pt x="2617853" y="1049020"/>
                </a:lnTo>
                <a:lnTo>
                  <a:pt x="2026919" y="764540"/>
                </a:lnTo>
                <a:close/>
              </a:path>
              <a:path w="2995929" h="1049020">
                <a:moveTo>
                  <a:pt x="1619905" y="1026160"/>
                </a:moveTo>
                <a:lnTo>
                  <a:pt x="1369542" y="1026160"/>
                </a:lnTo>
                <a:lnTo>
                  <a:pt x="1383914" y="1029970"/>
                </a:lnTo>
                <a:lnTo>
                  <a:pt x="1427975" y="1037590"/>
                </a:lnTo>
                <a:lnTo>
                  <a:pt x="1446453" y="1040130"/>
                </a:lnTo>
                <a:lnTo>
                  <a:pt x="1487817" y="1041400"/>
                </a:lnTo>
                <a:lnTo>
                  <a:pt x="1509712" y="1041400"/>
                </a:lnTo>
                <a:lnTo>
                  <a:pt x="1555915" y="1037590"/>
                </a:lnTo>
                <a:lnTo>
                  <a:pt x="1557007" y="1037590"/>
                </a:lnTo>
                <a:lnTo>
                  <a:pt x="1574495" y="1036320"/>
                </a:lnTo>
                <a:lnTo>
                  <a:pt x="1594819" y="1032510"/>
                </a:lnTo>
                <a:lnTo>
                  <a:pt x="1619905" y="1026160"/>
                </a:lnTo>
                <a:close/>
              </a:path>
              <a:path w="2995929" h="1049020">
                <a:moveTo>
                  <a:pt x="1925788" y="868680"/>
                </a:moveTo>
                <a:lnTo>
                  <a:pt x="1881949" y="868680"/>
                </a:lnTo>
                <a:lnTo>
                  <a:pt x="2045512" y="1026160"/>
                </a:lnTo>
                <a:lnTo>
                  <a:pt x="2067255" y="1004570"/>
                </a:lnTo>
                <a:lnTo>
                  <a:pt x="1925788" y="868680"/>
                </a:lnTo>
                <a:close/>
              </a:path>
              <a:path w="2995929" h="1049020">
                <a:moveTo>
                  <a:pt x="1690007" y="40640"/>
                </a:moveTo>
                <a:lnTo>
                  <a:pt x="1502079" y="40640"/>
                </a:lnTo>
                <a:lnTo>
                  <a:pt x="1506715" y="41910"/>
                </a:lnTo>
                <a:lnTo>
                  <a:pt x="1536331" y="43180"/>
                </a:lnTo>
                <a:lnTo>
                  <a:pt x="1551889" y="44450"/>
                </a:lnTo>
                <a:lnTo>
                  <a:pt x="1616722" y="55880"/>
                </a:lnTo>
                <a:lnTo>
                  <a:pt x="1679232" y="76200"/>
                </a:lnTo>
                <a:lnTo>
                  <a:pt x="1746391" y="110490"/>
                </a:lnTo>
                <a:lnTo>
                  <a:pt x="1779439" y="132080"/>
                </a:lnTo>
                <a:lnTo>
                  <a:pt x="1810542" y="156210"/>
                </a:lnTo>
                <a:lnTo>
                  <a:pt x="1839569" y="182880"/>
                </a:lnTo>
                <a:lnTo>
                  <a:pt x="1880373" y="228600"/>
                </a:lnTo>
                <a:lnTo>
                  <a:pt x="1904055" y="261620"/>
                </a:lnTo>
                <a:lnTo>
                  <a:pt x="1924834" y="297180"/>
                </a:lnTo>
                <a:lnTo>
                  <a:pt x="1942579" y="334010"/>
                </a:lnTo>
                <a:lnTo>
                  <a:pt x="1957006" y="370840"/>
                </a:lnTo>
                <a:lnTo>
                  <a:pt x="1968084" y="408940"/>
                </a:lnTo>
                <a:lnTo>
                  <a:pt x="1976012" y="447040"/>
                </a:lnTo>
                <a:lnTo>
                  <a:pt x="1980777" y="486410"/>
                </a:lnTo>
                <a:lnTo>
                  <a:pt x="1982368" y="525780"/>
                </a:lnTo>
                <a:lnTo>
                  <a:pt x="1981771" y="548640"/>
                </a:lnTo>
                <a:lnTo>
                  <a:pt x="1978111" y="589280"/>
                </a:lnTo>
                <a:lnTo>
                  <a:pt x="1970952" y="629920"/>
                </a:lnTo>
                <a:lnTo>
                  <a:pt x="1960338" y="669290"/>
                </a:lnTo>
                <a:lnTo>
                  <a:pt x="1944966" y="712470"/>
                </a:lnTo>
                <a:lnTo>
                  <a:pt x="1916084" y="769620"/>
                </a:lnTo>
                <a:lnTo>
                  <a:pt x="1894241" y="803910"/>
                </a:lnTo>
                <a:lnTo>
                  <a:pt x="1869624" y="835660"/>
                </a:lnTo>
                <a:lnTo>
                  <a:pt x="1842287" y="864870"/>
                </a:lnTo>
                <a:lnTo>
                  <a:pt x="1795689" y="906780"/>
                </a:lnTo>
                <a:lnTo>
                  <a:pt x="1761791" y="930910"/>
                </a:lnTo>
                <a:lnTo>
                  <a:pt x="1725993" y="952500"/>
                </a:lnTo>
                <a:lnTo>
                  <a:pt x="1688401" y="970280"/>
                </a:lnTo>
                <a:lnTo>
                  <a:pt x="1618260" y="994410"/>
                </a:lnTo>
                <a:lnTo>
                  <a:pt x="1569643" y="1004570"/>
                </a:lnTo>
                <a:lnTo>
                  <a:pt x="1553248" y="1005840"/>
                </a:lnTo>
                <a:lnTo>
                  <a:pt x="1545924" y="1007110"/>
                </a:lnTo>
                <a:lnTo>
                  <a:pt x="1530727" y="1008380"/>
                </a:lnTo>
                <a:lnTo>
                  <a:pt x="1508912" y="1009650"/>
                </a:lnTo>
                <a:lnTo>
                  <a:pt x="1685348" y="1009650"/>
                </a:lnTo>
                <a:lnTo>
                  <a:pt x="1684248" y="1005840"/>
                </a:lnTo>
                <a:lnTo>
                  <a:pt x="1685264" y="1005840"/>
                </a:lnTo>
                <a:lnTo>
                  <a:pt x="1701114" y="999490"/>
                </a:lnTo>
                <a:lnTo>
                  <a:pt x="1725595" y="988060"/>
                </a:lnTo>
                <a:lnTo>
                  <a:pt x="1749371" y="975360"/>
                </a:lnTo>
                <a:lnTo>
                  <a:pt x="1772408" y="961390"/>
                </a:lnTo>
                <a:lnTo>
                  <a:pt x="1794675" y="946150"/>
                </a:lnTo>
                <a:lnTo>
                  <a:pt x="1830761" y="946150"/>
                </a:lnTo>
                <a:lnTo>
                  <a:pt x="1819884" y="927100"/>
                </a:lnTo>
                <a:lnTo>
                  <a:pt x="1821827" y="925830"/>
                </a:lnTo>
                <a:lnTo>
                  <a:pt x="1828732" y="920750"/>
                </a:lnTo>
                <a:lnTo>
                  <a:pt x="1835613" y="914400"/>
                </a:lnTo>
                <a:lnTo>
                  <a:pt x="1842437" y="909320"/>
                </a:lnTo>
                <a:lnTo>
                  <a:pt x="1849170" y="902970"/>
                </a:lnTo>
                <a:lnTo>
                  <a:pt x="1864855" y="887730"/>
                </a:lnTo>
                <a:lnTo>
                  <a:pt x="1870900" y="881380"/>
                </a:lnTo>
                <a:lnTo>
                  <a:pt x="1881949" y="868680"/>
                </a:lnTo>
                <a:lnTo>
                  <a:pt x="1925788" y="868680"/>
                </a:lnTo>
                <a:lnTo>
                  <a:pt x="1901990" y="845820"/>
                </a:lnTo>
                <a:lnTo>
                  <a:pt x="1903361" y="843280"/>
                </a:lnTo>
                <a:lnTo>
                  <a:pt x="1903983" y="843280"/>
                </a:lnTo>
                <a:lnTo>
                  <a:pt x="1918097" y="824230"/>
                </a:lnTo>
                <a:lnTo>
                  <a:pt x="1931357" y="805180"/>
                </a:lnTo>
                <a:lnTo>
                  <a:pt x="1943719" y="784860"/>
                </a:lnTo>
                <a:lnTo>
                  <a:pt x="1955139" y="764540"/>
                </a:lnTo>
                <a:lnTo>
                  <a:pt x="2026919" y="764540"/>
                </a:lnTo>
                <a:lnTo>
                  <a:pt x="1968881" y="736600"/>
                </a:lnTo>
                <a:lnTo>
                  <a:pt x="1974367" y="723900"/>
                </a:lnTo>
                <a:lnTo>
                  <a:pt x="1975751" y="720090"/>
                </a:lnTo>
                <a:lnTo>
                  <a:pt x="1982673" y="702310"/>
                </a:lnTo>
                <a:lnTo>
                  <a:pt x="1988859" y="684530"/>
                </a:lnTo>
                <a:lnTo>
                  <a:pt x="1994362" y="666750"/>
                </a:lnTo>
                <a:lnTo>
                  <a:pt x="1999233" y="647700"/>
                </a:lnTo>
                <a:lnTo>
                  <a:pt x="2126808" y="647700"/>
                </a:lnTo>
                <a:lnTo>
                  <a:pt x="2005457" y="617220"/>
                </a:lnTo>
                <a:lnTo>
                  <a:pt x="2006219" y="613410"/>
                </a:lnTo>
                <a:lnTo>
                  <a:pt x="2008832" y="596900"/>
                </a:lnTo>
                <a:lnTo>
                  <a:pt x="2010959" y="581660"/>
                </a:lnTo>
                <a:lnTo>
                  <a:pt x="2012548" y="565150"/>
                </a:lnTo>
                <a:lnTo>
                  <a:pt x="2013546" y="549910"/>
                </a:lnTo>
                <a:lnTo>
                  <a:pt x="2014346" y="525780"/>
                </a:lnTo>
                <a:lnTo>
                  <a:pt x="2014346" y="519430"/>
                </a:lnTo>
                <a:lnTo>
                  <a:pt x="2013648" y="508000"/>
                </a:lnTo>
                <a:lnTo>
                  <a:pt x="2995803" y="508000"/>
                </a:lnTo>
                <a:lnTo>
                  <a:pt x="2966948" y="477520"/>
                </a:lnTo>
                <a:lnTo>
                  <a:pt x="2011489" y="477520"/>
                </a:lnTo>
                <a:lnTo>
                  <a:pt x="2011260" y="473710"/>
                </a:lnTo>
                <a:lnTo>
                  <a:pt x="2009188" y="455930"/>
                </a:lnTo>
                <a:lnTo>
                  <a:pt x="2006768" y="439420"/>
                </a:lnTo>
                <a:lnTo>
                  <a:pt x="2003791" y="422910"/>
                </a:lnTo>
                <a:lnTo>
                  <a:pt x="2000211" y="406400"/>
                </a:lnTo>
                <a:lnTo>
                  <a:pt x="2104306" y="377190"/>
                </a:lnTo>
                <a:lnTo>
                  <a:pt x="1991880" y="377190"/>
                </a:lnTo>
                <a:lnTo>
                  <a:pt x="1991512" y="375920"/>
                </a:lnTo>
                <a:lnTo>
                  <a:pt x="1990648" y="372110"/>
                </a:lnTo>
                <a:lnTo>
                  <a:pt x="1989454" y="368300"/>
                </a:lnTo>
                <a:lnTo>
                  <a:pt x="1972043" y="321310"/>
                </a:lnTo>
                <a:lnTo>
                  <a:pt x="1967077" y="311150"/>
                </a:lnTo>
                <a:lnTo>
                  <a:pt x="2017313" y="283210"/>
                </a:lnTo>
                <a:lnTo>
                  <a:pt x="1953323" y="283210"/>
                </a:lnTo>
                <a:lnTo>
                  <a:pt x="1952231" y="280670"/>
                </a:lnTo>
                <a:lnTo>
                  <a:pt x="1951621" y="279400"/>
                </a:lnTo>
                <a:lnTo>
                  <a:pt x="1943221" y="265430"/>
                </a:lnTo>
                <a:lnTo>
                  <a:pt x="1934317" y="250190"/>
                </a:lnTo>
                <a:lnTo>
                  <a:pt x="1924929" y="236220"/>
                </a:lnTo>
                <a:lnTo>
                  <a:pt x="1915071" y="222250"/>
                </a:lnTo>
                <a:lnTo>
                  <a:pt x="1941851" y="198120"/>
                </a:lnTo>
                <a:lnTo>
                  <a:pt x="1895944" y="198120"/>
                </a:lnTo>
                <a:lnTo>
                  <a:pt x="1895208" y="196850"/>
                </a:lnTo>
                <a:lnTo>
                  <a:pt x="1894573" y="196850"/>
                </a:lnTo>
                <a:lnTo>
                  <a:pt x="1888807" y="189230"/>
                </a:lnTo>
                <a:lnTo>
                  <a:pt x="1883638" y="182880"/>
                </a:lnTo>
                <a:lnTo>
                  <a:pt x="1878114" y="177800"/>
                </a:lnTo>
                <a:lnTo>
                  <a:pt x="1877834" y="176530"/>
                </a:lnTo>
                <a:lnTo>
                  <a:pt x="1877491" y="176530"/>
                </a:lnTo>
                <a:lnTo>
                  <a:pt x="1862226" y="160020"/>
                </a:lnTo>
                <a:lnTo>
                  <a:pt x="1855275" y="153670"/>
                </a:lnTo>
                <a:lnTo>
                  <a:pt x="1848223" y="147320"/>
                </a:lnTo>
                <a:lnTo>
                  <a:pt x="1833867" y="134620"/>
                </a:lnTo>
                <a:lnTo>
                  <a:pt x="1846511" y="115570"/>
                </a:lnTo>
                <a:lnTo>
                  <a:pt x="1809330" y="115570"/>
                </a:lnTo>
                <a:lnTo>
                  <a:pt x="1808683" y="114300"/>
                </a:lnTo>
                <a:lnTo>
                  <a:pt x="1808060" y="114300"/>
                </a:lnTo>
                <a:lnTo>
                  <a:pt x="1767857" y="86360"/>
                </a:lnTo>
                <a:lnTo>
                  <a:pt x="1725752" y="63500"/>
                </a:lnTo>
                <a:lnTo>
                  <a:pt x="1691335" y="46990"/>
                </a:lnTo>
                <a:lnTo>
                  <a:pt x="1688439" y="46990"/>
                </a:lnTo>
                <a:lnTo>
                  <a:pt x="1690007" y="40640"/>
                </a:lnTo>
                <a:close/>
              </a:path>
              <a:path w="2995929" h="1049020">
                <a:moveTo>
                  <a:pt x="1056340" y="737870"/>
                </a:moveTo>
                <a:lnTo>
                  <a:pt x="1020686" y="737870"/>
                </a:lnTo>
                <a:lnTo>
                  <a:pt x="1023302" y="742950"/>
                </a:lnTo>
                <a:lnTo>
                  <a:pt x="1027595" y="751840"/>
                </a:lnTo>
                <a:lnTo>
                  <a:pt x="1046530" y="787400"/>
                </a:lnTo>
                <a:lnTo>
                  <a:pt x="1067930" y="820420"/>
                </a:lnTo>
                <a:lnTo>
                  <a:pt x="1069314" y="821690"/>
                </a:lnTo>
                <a:lnTo>
                  <a:pt x="1070013" y="822960"/>
                </a:lnTo>
                <a:lnTo>
                  <a:pt x="887298" y="932180"/>
                </a:lnTo>
                <a:lnTo>
                  <a:pt x="903338" y="958850"/>
                </a:lnTo>
                <a:lnTo>
                  <a:pt x="1089215" y="848360"/>
                </a:lnTo>
                <a:lnTo>
                  <a:pt x="1131634" y="848360"/>
                </a:lnTo>
                <a:lnTo>
                  <a:pt x="1123467" y="839470"/>
                </a:lnTo>
                <a:lnTo>
                  <a:pt x="1098222" y="807720"/>
                </a:lnTo>
                <a:lnTo>
                  <a:pt x="1075822" y="774700"/>
                </a:lnTo>
                <a:lnTo>
                  <a:pt x="1056340" y="737870"/>
                </a:lnTo>
                <a:close/>
              </a:path>
              <a:path w="2995929" h="1049020">
                <a:moveTo>
                  <a:pt x="750188" y="304800"/>
                </a:moveTo>
                <a:lnTo>
                  <a:pt x="742556" y="335280"/>
                </a:lnTo>
                <a:lnTo>
                  <a:pt x="991590" y="396240"/>
                </a:lnTo>
                <a:lnTo>
                  <a:pt x="987066" y="415290"/>
                </a:lnTo>
                <a:lnTo>
                  <a:pt x="983246" y="434340"/>
                </a:lnTo>
                <a:lnTo>
                  <a:pt x="980160" y="453390"/>
                </a:lnTo>
                <a:lnTo>
                  <a:pt x="977684" y="473710"/>
                </a:lnTo>
                <a:lnTo>
                  <a:pt x="977455" y="477520"/>
                </a:lnTo>
                <a:lnTo>
                  <a:pt x="0" y="477520"/>
                </a:lnTo>
                <a:lnTo>
                  <a:pt x="0" y="508000"/>
                </a:lnTo>
                <a:lnTo>
                  <a:pt x="975372" y="508000"/>
                </a:lnTo>
                <a:lnTo>
                  <a:pt x="975067" y="514350"/>
                </a:lnTo>
                <a:lnTo>
                  <a:pt x="974712" y="519430"/>
                </a:lnTo>
                <a:lnTo>
                  <a:pt x="974712" y="525780"/>
                </a:lnTo>
                <a:lnTo>
                  <a:pt x="976307" y="565150"/>
                </a:lnTo>
                <a:lnTo>
                  <a:pt x="981595" y="607060"/>
                </a:lnTo>
                <a:lnTo>
                  <a:pt x="981938" y="608330"/>
                </a:lnTo>
                <a:lnTo>
                  <a:pt x="982205" y="609600"/>
                </a:lnTo>
                <a:lnTo>
                  <a:pt x="748385" y="675640"/>
                </a:lnTo>
                <a:lnTo>
                  <a:pt x="757046" y="706120"/>
                </a:lnTo>
                <a:lnTo>
                  <a:pt x="988263" y="640080"/>
                </a:lnTo>
                <a:lnTo>
                  <a:pt x="1020847" y="640080"/>
                </a:lnTo>
                <a:lnTo>
                  <a:pt x="1018135" y="629920"/>
                </a:lnTo>
                <a:lnTo>
                  <a:pt x="1010998" y="590550"/>
                </a:lnTo>
                <a:lnTo>
                  <a:pt x="1007287" y="549910"/>
                </a:lnTo>
                <a:lnTo>
                  <a:pt x="1006601" y="525780"/>
                </a:lnTo>
                <a:lnTo>
                  <a:pt x="1008188" y="486410"/>
                </a:lnTo>
                <a:lnTo>
                  <a:pt x="1012932" y="448310"/>
                </a:lnTo>
                <a:lnTo>
                  <a:pt x="1020810" y="410210"/>
                </a:lnTo>
                <a:lnTo>
                  <a:pt x="1031798" y="372110"/>
                </a:lnTo>
                <a:lnTo>
                  <a:pt x="1033694" y="367030"/>
                </a:lnTo>
                <a:lnTo>
                  <a:pt x="1000010" y="367030"/>
                </a:lnTo>
                <a:lnTo>
                  <a:pt x="750188" y="304800"/>
                </a:lnTo>
                <a:close/>
              </a:path>
              <a:path w="2995929" h="1049020">
                <a:moveTo>
                  <a:pt x="2126808" y="647700"/>
                </a:moveTo>
                <a:lnTo>
                  <a:pt x="1999233" y="647700"/>
                </a:lnTo>
                <a:lnTo>
                  <a:pt x="2220328" y="702310"/>
                </a:lnTo>
                <a:lnTo>
                  <a:pt x="2227935" y="673100"/>
                </a:lnTo>
                <a:lnTo>
                  <a:pt x="2126808" y="647700"/>
                </a:lnTo>
                <a:close/>
              </a:path>
              <a:path w="2995929" h="1049020">
                <a:moveTo>
                  <a:pt x="2213394" y="313690"/>
                </a:moveTo>
                <a:lnTo>
                  <a:pt x="1991880" y="377190"/>
                </a:lnTo>
                <a:lnTo>
                  <a:pt x="2104306" y="377190"/>
                </a:lnTo>
                <a:lnTo>
                  <a:pt x="2221979" y="344170"/>
                </a:lnTo>
                <a:lnTo>
                  <a:pt x="2213394" y="313690"/>
                </a:lnTo>
                <a:close/>
              </a:path>
              <a:path w="2995929" h="1049020">
                <a:moveTo>
                  <a:pt x="558864" y="0"/>
                </a:moveTo>
                <a:lnTo>
                  <a:pt x="506607" y="0"/>
                </a:lnTo>
                <a:lnTo>
                  <a:pt x="503275" y="7620"/>
                </a:lnTo>
                <a:lnTo>
                  <a:pt x="1037894" y="279400"/>
                </a:lnTo>
                <a:lnTo>
                  <a:pt x="1033080" y="288290"/>
                </a:lnTo>
                <a:lnTo>
                  <a:pt x="1028385" y="297180"/>
                </a:lnTo>
                <a:lnTo>
                  <a:pt x="1023857" y="306070"/>
                </a:lnTo>
                <a:lnTo>
                  <a:pt x="1019543" y="316230"/>
                </a:lnTo>
                <a:lnTo>
                  <a:pt x="1009662" y="339090"/>
                </a:lnTo>
                <a:lnTo>
                  <a:pt x="1001433" y="361950"/>
                </a:lnTo>
                <a:lnTo>
                  <a:pt x="1001306" y="361950"/>
                </a:lnTo>
                <a:lnTo>
                  <a:pt x="1001255" y="363220"/>
                </a:lnTo>
                <a:lnTo>
                  <a:pt x="1000010" y="367030"/>
                </a:lnTo>
                <a:lnTo>
                  <a:pt x="1033694" y="367030"/>
                </a:lnTo>
                <a:lnTo>
                  <a:pt x="1039380" y="351790"/>
                </a:lnTo>
                <a:lnTo>
                  <a:pt x="1048702" y="328930"/>
                </a:lnTo>
                <a:lnTo>
                  <a:pt x="1066499" y="293370"/>
                </a:lnTo>
                <a:lnTo>
                  <a:pt x="1087104" y="259080"/>
                </a:lnTo>
                <a:lnTo>
                  <a:pt x="1091774" y="252730"/>
                </a:lnTo>
                <a:lnTo>
                  <a:pt x="1053820" y="252730"/>
                </a:lnTo>
                <a:lnTo>
                  <a:pt x="558864" y="0"/>
                </a:lnTo>
                <a:close/>
              </a:path>
              <a:path w="2995929" h="1049020">
                <a:moveTo>
                  <a:pt x="2478674" y="0"/>
                </a:moveTo>
                <a:lnTo>
                  <a:pt x="2461355" y="0"/>
                </a:lnTo>
                <a:lnTo>
                  <a:pt x="1953323" y="283210"/>
                </a:lnTo>
                <a:lnTo>
                  <a:pt x="2017313" y="283210"/>
                </a:lnTo>
                <a:lnTo>
                  <a:pt x="2489987" y="20320"/>
                </a:lnTo>
                <a:lnTo>
                  <a:pt x="2478674" y="0"/>
                </a:lnTo>
                <a:close/>
              </a:path>
              <a:path w="2995929" h="1049020">
                <a:moveTo>
                  <a:pt x="984196" y="0"/>
                </a:moveTo>
                <a:lnTo>
                  <a:pt x="939367" y="0"/>
                </a:lnTo>
                <a:lnTo>
                  <a:pt x="1116698" y="171450"/>
                </a:lnTo>
                <a:lnTo>
                  <a:pt x="1112951" y="175260"/>
                </a:lnTo>
                <a:lnTo>
                  <a:pt x="1082701" y="210820"/>
                </a:lnTo>
                <a:lnTo>
                  <a:pt x="1055852" y="248920"/>
                </a:lnTo>
                <a:lnTo>
                  <a:pt x="1053820" y="252730"/>
                </a:lnTo>
                <a:lnTo>
                  <a:pt x="1091774" y="252730"/>
                </a:lnTo>
                <a:lnTo>
                  <a:pt x="1110456" y="227330"/>
                </a:lnTo>
                <a:lnTo>
                  <a:pt x="1136497" y="196850"/>
                </a:lnTo>
                <a:lnTo>
                  <a:pt x="1150632" y="181610"/>
                </a:lnTo>
                <a:lnTo>
                  <a:pt x="1180339" y="154940"/>
                </a:lnTo>
                <a:lnTo>
                  <a:pt x="1187005" y="149860"/>
                </a:lnTo>
                <a:lnTo>
                  <a:pt x="1139024" y="149860"/>
                </a:lnTo>
                <a:lnTo>
                  <a:pt x="984196" y="0"/>
                </a:lnTo>
                <a:close/>
              </a:path>
              <a:path w="2995929" h="1049020">
                <a:moveTo>
                  <a:pt x="2077440" y="34290"/>
                </a:moveTo>
                <a:lnTo>
                  <a:pt x="1895944" y="198120"/>
                </a:lnTo>
                <a:lnTo>
                  <a:pt x="1941851" y="198120"/>
                </a:lnTo>
                <a:lnTo>
                  <a:pt x="2098306" y="57150"/>
                </a:lnTo>
                <a:lnTo>
                  <a:pt x="2077440" y="34290"/>
                </a:lnTo>
                <a:close/>
              </a:path>
              <a:path w="2995929" h="1049020">
                <a:moveTo>
                  <a:pt x="1185168" y="0"/>
                </a:moveTo>
                <a:lnTo>
                  <a:pt x="1148735" y="0"/>
                </a:lnTo>
                <a:lnTo>
                  <a:pt x="1207071" y="96520"/>
                </a:lnTo>
                <a:lnTo>
                  <a:pt x="1189837" y="107950"/>
                </a:lnTo>
                <a:lnTo>
                  <a:pt x="1173111" y="120650"/>
                </a:lnTo>
                <a:lnTo>
                  <a:pt x="1156890" y="133350"/>
                </a:lnTo>
                <a:lnTo>
                  <a:pt x="1140472" y="148590"/>
                </a:lnTo>
                <a:lnTo>
                  <a:pt x="1139024" y="149860"/>
                </a:lnTo>
                <a:lnTo>
                  <a:pt x="1187005" y="149860"/>
                </a:lnTo>
                <a:lnTo>
                  <a:pt x="1212000" y="130810"/>
                </a:lnTo>
                <a:lnTo>
                  <a:pt x="1245521" y="109220"/>
                </a:lnTo>
                <a:lnTo>
                  <a:pt x="1280807" y="90170"/>
                </a:lnTo>
                <a:lnTo>
                  <a:pt x="1302499" y="80010"/>
                </a:lnTo>
                <a:lnTo>
                  <a:pt x="1233398" y="80010"/>
                </a:lnTo>
                <a:lnTo>
                  <a:pt x="1185168" y="0"/>
                </a:lnTo>
                <a:close/>
              </a:path>
              <a:path w="2995929" h="1049020">
                <a:moveTo>
                  <a:pt x="1923217" y="0"/>
                </a:moveTo>
                <a:lnTo>
                  <a:pt x="1885758" y="0"/>
                </a:lnTo>
                <a:lnTo>
                  <a:pt x="1809330" y="115570"/>
                </a:lnTo>
                <a:lnTo>
                  <a:pt x="1846511" y="115570"/>
                </a:lnTo>
                <a:lnTo>
                  <a:pt x="1923217" y="0"/>
                </a:lnTo>
                <a:close/>
              </a:path>
              <a:path w="2995929" h="1049020">
                <a:moveTo>
                  <a:pt x="1356918" y="0"/>
                </a:moveTo>
                <a:lnTo>
                  <a:pt x="1324509" y="0"/>
                </a:lnTo>
                <a:lnTo>
                  <a:pt x="1334249" y="34290"/>
                </a:lnTo>
                <a:lnTo>
                  <a:pt x="1305394" y="44450"/>
                </a:lnTo>
                <a:lnTo>
                  <a:pt x="1304632" y="44450"/>
                </a:lnTo>
                <a:lnTo>
                  <a:pt x="1266901" y="60960"/>
                </a:lnTo>
                <a:lnTo>
                  <a:pt x="1258797" y="64770"/>
                </a:lnTo>
                <a:lnTo>
                  <a:pt x="1250778" y="69850"/>
                </a:lnTo>
                <a:lnTo>
                  <a:pt x="1242855" y="73660"/>
                </a:lnTo>
                <a:lnTo>
                  <a:pt x="1233919" y="78740"/>
                </a:lnTo>
                <a:lnTo>
                  <a:pt x="1233398" y="80010"/>
                </a:lnTo>
                <a:lnTo>
                  <a:pt x="1302499" y="80010"/>
                </a:lnTo>
                <a:lnTo>
                  <a:pt x="1347842" y="63500"/>
                </a:lnTo>
                <a:lnTo>
                  <a:pt x="1379751" y="54610"/>
                </a:lnTo>
                <a:lnTo>
                  <a:pt x="1411915" y="48260"/>
                </a:lnTo>
                <a:lnTo>
                  <a:pt x="1444256" y="43180"/>
                </a:lnTo>
                <a:lnTo>
                  <a:pt x="1456588" y="41910"/>
                </a:lnTo>
                <a:lnTo>
                  <a:pt x="1459877" y="41910"/>
                </a:lnTo>
                <a:lnTo>
                  <a:pt x="1485900" y="40640"/>
                </a:lnTo>
                <a:lnTo>
                  <a:pt x="1690007" y="40640"/>
                </a:lnTo>
                <a:lnTo>
                  <a:pt x="1691261" y="35560"/>
                </a:lnTo>
                <a:lnTo>
                  <a:pt x="1657858" y="35560"/>
                </a:lnTo>
                <a:lnTo>
                  <a:pt x="1632818" y="27940"/>
                </a:lnTo>
                <a:lnTo>
                  <a:pt x="1622652" y="25400"/>
                </a:lnTo>
                <a:lnTo>
                  <a:pt x="1364195" y="25400"/>
                </a:lnTo>
                <a:lnTo>
                  <a:pt x="1356918" y="0"/>
                </a:lnTo>
                <a:close/>
              </a:path>
              <a:path w="2995929" h="1049020">
                <a:moveTo>
                  <a:pt x="1700040" y="0"/>
                </a:moveTo>
                <a:lnTo>
                  <a:pt x="1667861" y="0"/>
                </a:lnTo>
                <a:lnTo>
                  <a:pt x="1658988" y="35560"/>
                </a:lnTo>
                <a:lnTo>
                  <a:pt x="1691261" y="35560"/>
                </a:lnTo>
                <a:lnTo>
                  <a:pt x="1700040" y="0"/>
                </a:lnTo>
                <a:close/>
              </a:path>
              <a:path w="2995929" h="1049020">
                <a:moveTo>
                  <a:pt x="1526501" y="0"/>
                </a:moveTo>
                <a:lnTo>
                  <a:pt x="1495425" y="0"/>
                </a:lnTo>
                <a:lnTo>
                  <a:pt x="1495425" y="8890"/>
                </a:lnTo>
                <a:lnTo>
                  <a:pt x="1485493" y="8890"/>
                </a:lnTo>
                <a:lnTo>
                  <a:pt x="1457629" y="10160"/>
                </a:lnTo>
                <a:lnTo>
                  <a:pt x="1441132" y="11430"/>
                </a:lnTo>
                <a:lnTo>
                  <a:pt x="1421860" y="13970"/>
                </a:lnTo>
                <a:lnTo>
                  <a:pt x="1364907" y="25400"/>
                </a:lnTo>
                <a:lnTo>
                  <a:pt x="1622652" y="25400"/>
                </a:lnTo>
                <a:lnTo>
                  <a:pt x="1607402" y="21590"/>
                </a:lnTo>
                <a:lnTo>
                  <a:pt x="1581664" y="16510"/>
                </a:lnTo>
                <a:lnTo>
                  <a:pt x="1555661" y="12700"/>
                </a:lnTo>
                <a:lnTo>
                  <a:pt x="1538871" y="11430"/>
                </a:lnTo>
                <a:lnTo>
                  <a:pt x="1526501" y="10160"/>
                </a:lnTo>
                <a:lnTo>
                  <a:pt x="1526501" y="0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47 Título"/>
          <p:cNvSpPr>
            <a:spLocks noGrp="1"/>
          </p:cNvSpPr>
          <p:nvPr>
            <p:ph type="ctrTitle"/>
          </p:nvPr>
        </p:nvSpPr>
        <p:spPr>
          <a:xfrm>
            <a:off x="990600" y="2590800"/>
            <a:ext cx="7848600" cy="2749970"/>
          </a:xfrm>
        </p:spPr>
        <p:txBody>
          <a:bodyPr/>
          <a:lstStyle/>
          <a:p>
            <a:pPr algn="ctr"/>
            <a:r>
              <a:rPr lang="es-HN" sz="6600" b="1" i="1" dirty="0" smtClean="0"/>
              <a:t>¡JUNTOS POR LA MEJORA CONTINUA !</a:t>
            </a:r>
            <a:endParaRPr lang="es-HN" sz="6600" b="1" i="1" dirty="0"/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spc="-10" dirty="0"/>
              <a:t>U N </a:t>
            </a:r>
            <a:r>
              <a:rPr dirty="0"/>
              <a:t>I </a:t>
            </a:r>
            <a:r>
              <a:rPr spc="-10" dirty="0"/>
              <a:t>V E R S </a:t>
            </a:r>
            <a:r>
              <a:rPr dirty="0"/>
              <a:t>I </a:t>
            </a:r>
            <a:r>
              <a:rPr spc="-10" dirty="0"/>
              <a:t>D A </a:t>
            </a:r>
            <a:r>
              <a:rPr spc="-20" dirty="0"/>
              <a:t>D    </a:t>
            </a:r>
            <a:r>
              <a:rPr dirty="0"/>
              <a:t>N A C </a:t>
            </a:r>
            <a:r>
              <a:rPr spc="5" dirty="0"/>
              <a:t>I </a:t>
            </a:r>
            <a:r>
              <a:rPr dirty="0"/>
              <a:t>O N A </a:t>
            </a:r>
            <a:r>
              <a:rPr spc="-10" dirty="0"/>
              <a:t>L </a:t>
            </a:r>
            <a:r>
              <a:rPr spc="145" dirty="0"/>
              <a:t> </a:t>
            </a:r>
            <a:r>
              <a:rPr b="1" spc="10" dirty="0">
                <a:latin typeface="Arial"/>
                <a:cs typeface="Arial"/>
              </a:rPr>
              <a:t>A U T Ó N O M </a:t>
            </a:r>
            <a:r>
              <a:rPr b="1" dirty="0">
                <a:latin typeface="Arial"/>
                <a:cs typeface="Arial"/>
              </a:rPr>
              <a:t>A   </a:t>
            </a:r>
            <a:r>
              <a:rPr b="1" spc="5" dirty="0">
                <a:latin typeface="Arial"/>
                <a:cs typeface="Arial"/>
              </a:rPr>
              <a:t>D </a:t>
            </a:r>
            <a:r>
              <a:rPr b="1" spc="-5" dirty="0">
                <a:latin typeface="Arial"/>
                <a:cs typeface="Arial"/>
              </a:rPr>
              <a:t>E   </a:t>
            </a:r>
            <a:r>
              <a:rPr b="1" spc="10" dirty="0">
                <a:latin typeface="Arial"/>
                <a:cs typeface="Arial"/>
              </a:rPr>
              <a:t>H O N D U R A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</a:t>
            </a:r>
            <a:r>
              <a:rPr b="1" spc="10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30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62000" y="381000"/>
            <a:ext cx="9052560" cy="1477328"/>
          </a:xfrm>
        </p:spPr>
        <p:txBody>
          <a:bodyPr/>
          <a:lstStyle/>
          <a:p>
            <a:pPr algn="ctr"/>
            <a:r>
              <a:rPr lang="es-HN" sz="4800" b="1" dirty="0" smtClean="0"/>
              <a:t>Objetivos de la </a:t>
            </a:r>
            <a:br>
              <a:rPr lang="es-HN" sz="4800" b="1" dirty="0" smtClean="0"/>
            </a:br>
            <a:r>
              <a:rPr lang="es-HN" sz="4800" b="1" dirty="0" smtClean="0"/>
              <a:t>Autoevaluación Institucional </a:t>
            </a:r>
            <a:endParaRPr lang="es-HN" sz="4800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381000" y="2286000"/>
            <a:ext cx="4495800" cy="213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HN" sz="2000" dirty="0" smtClean="0"/>
          </a:p>
          <a:p>
            <a:pPr algn="just"/>
            <a:r>
              <a:rPr lang="es-HN" sz="2400" dirty="0" smtClean="0"/>
              <a:t>Promover </a:t>
            </a:r>
            <a:r>
              <a:rPr lang="es-HN" sz="2400" b="1" dirty="0">
                <a:solidFill>
                  <a:srgbClr val="FF0000"/>
                </a:solidFill>
              </a:rPr>
              <a:t>una cultura de evaluación</a:t>
            </a:r>
            <a:r>
              <a:rPr lang="es-HN" sz="2400" dirty="0"/>
              <a:t> en todos los estamentos universitarios, que facilite los procesos de mejora de la calidad en la institución. </a:t>
            </a:r>
          </a:p>
          <a:p>
            <a:pPr algn="just"/>
            <a:endParaRPr lang="es-HN" sz="20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449580" y="5105400"/>
            <a:ext cx="4358640" cy="24550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HN" sz="2000" dirty="0" smtClean="0"/>
          </a:p>
          <a:p>
            <a:pPr algn="just"/>
            <a:r>
              <a:rPr lang="es-HN" sz="2400" dirty="0"/>
              <a:t>Realizar un </a:t>
            </a:r>
            <a:r>
              <a:rPr lang="es-HN" sz="2400" b="1" dirty="0">
                <a:solidFill>
                  <a:srgbClr val="FF0000"/>
                </a:solidFill>
              </a:rPr>
              <a:t>diagnóstico de la situación actual </a:t>
            </a:r>
            <a:r>
              <a:rPr lang="es-HN" sz="2400" dirty="0"/>
              <a:t>de la UNAH en sus diferentes dimensiones basados en un juicio crítico sobre sus fortalezas y debilidades.</a:t>
            </a:r>
          </a:p>
          <a:p>
            <a:pPr algn="ctr"/>
            <a:endParaRPr lang="es-HN" sz="20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5486400" y="2286000"/>
            <a:ext cx="4114800" cy="22245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HN" sz="2000" dirty="0" smtClean="0"/>
          </a:p>
          <a:p>
            <a:pPr algn="just"/>
            <a:r>
              <a:rPr lang="es-HN" sz="2400" dirty="0" smtClean="0"/>
              <a:t>Fundamentar </a:t>
            </a:r>
            <a:r>
              <a:rPr lang="es-HN" sz="2400" dirty="0">
                <a:solidFill>
                  <a:srgbClr val="FF0000"/>
                </a:solidFill>
              </a:rPr>
              <a:t>un plan prospectivo de mejoramiento </a:t>
            </a:r>
            <a:r>
              <a:rPr lang="es-HN" sz="2400" dirty="0"/>
              <a:t>de la institución a partir de los resultados del diagnostico. </a:t>
            </a:r>
          </a:p>
          <a:p>
            <a:pPr algn="just"/>
            <a:endParaRPr lang="es-HN" sz="20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5486400" y="5259228"/>
            <a:ext cx="4114800" cy="23174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HN" sz="2400" b="1" dirty="0">
                <a:solidFill>
                  <a:srgbClr val="FF0000"/>
                </a:solidFill>
              </a:rPr>
              <a:t>Rendir cuentas ante la sociedad </a:t>
            </a:r>
            <a:r>
              <a:rPr lang="es-HN" sz="2400" dirty="0"/>
              <a:t>a la que sirve y en relación a la responsabilidad como institución rectora de la educación superior en Honduras</a:t>
            </a:r>
          </a:p>
        </p:txBody>
      </p:sp>
      <p:sp>
        <p:nvSpPr>
          <p:cNvPr id="12" name="Elipse 11"/>
          <p:cNvSpPr/>
          <p:nvPr/>
        </p:nvSpPr>
        <p:spPr>
          <a:xfrm>
            <a:off x="449580" y="1744028"/>
            <a:ext cx="990600" cy="6562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3600" b="1" dirty="0" smtClean="0"/>
              <a:t>1</a:t>
            </a:r>
            <a:endParaRPr lang="es-HN" sz="3600" b="1" dirty="0"/>
          </a:p>
        </p:txBody>
      </p:sp>
      <p:sp>
        <p:nvSpPr>
          <p:cNvPr id="13" name="Elipse 12"/>
          <p:cNvSpPr/>
          <p:nvPr/>
        </p:nvSpPr>
        <p:spPr>
          <a:xfrm>
            <a:off x="266700" y="4633436"/>
            <a:ext cx="990600" cy="6562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3600" b="1" dirty="0" smtClean="0"/>
              <a:t>2</a:t>
            </a:r>
            <a:endParaRPr lang="es-HN" sz="3600" b="1" dirty="0"/>
          </a:p>
        </p:txBody>
      </p:sp>
      <p:sp>
        <p:nvSpPr>
          <p:cNvPr id="14" name="Elipse 13"/>
          <p:cNvSpPr/>
          <p:nvPr/>
        </p:nvSpPr>
        <p:spPr>
          <a:xfrm>
            <a:off x="5288280" y="1827610"/>
            <a:ext cx="990600" cy="6562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3600" b="1" dirty="0" smtClean="0"/>
              <a:t>3</a:t>
            </a:r>
            <a:endParaRPr lang="es-HN" sz="3600" b="1" dirty="0"/>
          </a:p>
        </p:txBody>
      </p:sp>
      <p:sp>
        <p:nvSpPr>
          <p:cNvPr id="15" name="Elipse 14"/>
          <p:cNvSpPr/>
          <p:nvPr/>
        </p:nvSpPr>
        <p:spPr>
          <a:xfrm>
            <a:off x="5288280" y="4633436"/>
            <a:ext cx="990600" cy="6562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3600" b="1" dirty="0" smtClean="0"/>
              <a:t>4</a:t>
            </a:r>
            <a:endParaRPr lang="es-HN" sz="3600" b="1" dirty="0"/>
          </a:p>
        </p:txBody>
      </p:sp>
    </p:spTree>
    <p:extLst>
      <p:ext uri="{BB962C8B-B14F-4D97-AF65-F5344CB8AC3E}">
        <p14:creationId xmlns:p14="http://schemas.microsoft.com/office/powerpoint/2010/main" val="30016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0" y="696064"/>
            <a:ext cx="5570220" cy="638556"/>
          </a:xfrm>
        </p:spPr>
        <p:txBody>
          <a:bodyPr>
            <a:normAutofit/>
          </a:bodyPr>
          <a:lstStyle/>
          <a:p>
            <a:r>
              <a:rPr lang="es-CL" sz="4000" b="1" i="1" dirty="0"/>
              <a:t>Construyendo la Cultura</a:t>
            </a:r>
          </a:p>
        </p:txBody>
      </p:sp>
      <p:pic>
        <p:nvPicPr>
          <p:cNvPr id="3074" name="Picture 2" descr="http://procuraduria.gov.do/DGH/Images/valu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85281"/>
            <a:ext cx="5029200" cy="20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81000" y="1629156"/>
            <a:ext cx="9525000" cy="6463308"/>
          </a:xfrm>
          <a:prstGeom prst="rect">
            <a:avLst/>
          </a:prstGeo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schemeClr val="tx1"/>
                </a:solidFill>
              </a:rPr>
              <a:t>Sensibilización de toda la comunidad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schemeClr val="tx1"/>
                </a:solidFill>
              </a:rPr>
              <a:t>Potenciar lideres formales e informales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schemeClr val="tx1"/>
                </a:solidFill>
              </a:rPr>
              <a:t>Invertir en capacitación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schemeClr val="tx1"/>
                </a:solidFill>
              </a:rPr>
              <a:t>Utilización de consultores experimentados en auto-regulación.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L" sz="4000" dirty="0" smtClean="0">
                <a:solidFill>
                  <a:schemeClr val="tx1"/>
                </a:solidFill>
              </a:rPr>
              <a:t>Preparación de materiales</a:t>
            </a:r>
            <a:r>
              <a:rPr lang="es-CL" sz="4000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CL" sz="4000" dirty="0" smtClean="0"/>
          </a:p>
          <a:p>
            <a:endParaRPr lang="es-CL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578107" y="741270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Fuente: Olivares 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06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329741145"/>
              </p:ext>
            </p:extLst>
          </p:nvPr>
        </p:nvGraphicFramePr>
        <p:xfrm>
          <a:off x="-299401" y="1219200"/>
          <a:ext cx="10058400" cy="6060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mm.queaprendemoshoy.com/wp-content/uploads/2012/09/cambio-organizacion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3007679" cy="200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578107" y="741270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Fuente: Olivares 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6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241460963"/>
              </p:ext>
            </p:extLst>
          </p:nvPr>
        </p:nvGraphicFramePr>
        <p:xfrm>
          <a:off x="457200" y="1651000"/>
          <a:ext cx="502920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846388867"/>
              </p:ext>
            </p:extLst>
          </p:nvPr>
        </p:nvGraphicFramePr>
        <p:xfrm>
          <a:off x="5562600" y="1651000"/>
          <a:ext cx="426720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Flecha derecha"/>
          <p:cNvSpPr/>
          <p:nvPr/>
        </p:nvSpPr>
        <p:spPr>
          <a:xfrm>
            <a:off x="762000" y="5088835"/>
            <a:ext cx="87630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0" name="9 CuadroTexto"/>
          <p:cNvSpPr txBox="1"/>
          <p:nvPr/>
        </p:nvSpPr>
        <p:spPr>
          <a:xfrm>
            <a:off x="762000" y="5496892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600" b="1" dirty="0" smtClean="0">
                <a:solidFill>
                  <a:srgbClr val="FFFF00"/>
                </a:solidFill>
                <a:latin typeface="+mj-lt"/>
              </a:rPr>
              <a:t>DIMENSIONES DEL MODELO DE CALIDAD </a:t>
            </a:r>
            <a:r>
              <a:rPr lang="es-HN" sz="1600" dirty="0" smtClean="0"/>
              <a:t> </a:t>
            </a:r>
            <a:endParaRPr lang="es-HN" sz="16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743200" y="696064"/>
            <a:ext cx="5570220" cy="63855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i="1" dirty="0" smtClean="0"/>
              <a:t>¿Qué Autoevaluaremos?</a:t>
            </a:r>
            <a:endParaRPr lang="es-CL" sz="4000" b="1" i="1" dirty="0"/>
          </a:p>
        </p:txBody>
      </p:sp>
    </p:spTree>
    <p:extLst>
      <p:ext uri="{BB962C8B-B14F-4D97-AF65-F5344CB8AC3E}">
        <p14:creationId xmlns:p14="http://schemas.microsoft.com/office/powerpoint/2010/main" val="6845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352465"/>
            <a:ext cx="7543800" cy="548291"/>
          </a:xfrm>
        </p:spPr>
        <p:txBody>
          <a:bodyPr>
            <a:normAutofit fontScale="90000"/>
          </a:bodyPr>
          <a:lstStyle/>
          <a:p>
            <a:r>
              <a:rPr lang="es-HN" sz="3960" b="1" dirty="0"/>
              <a:t>Aspectos ha evaluar en cada dimensión 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2457933" y="2538883"/>
            <a:ext cx="4738781" cy="6233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640" b="1" dirty="0"/>
              <a:t>MARCO JURÍDICO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457931" y="3990229"/>
            <a:ext cx="4738781" cy="5649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1980" b="1" dirty="0"/>
              <a:t>RECURSOS FINANCIEROS Y MATERIALES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2451141" y="4736489"/>
            <a:ext cx="4738781" cy="5649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640" b="1" dirty="0"/>
              <a:t>TALENTO HUMANO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2436805" y="3308650"/>
            <a:ext cx="4738781" cy="5649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640" b="1" dirty="0"/>
              <a:t>PÓLITICAS Y GESTIÓN</a:t>
            </a:r>
          </a:p>
          <a:p>
            <a:pPr algn="ctr"/>
            <a:endParaRPr lang="es-HN" sz="1485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2451140" y="5467401"/>
            <a:ext cx="4738781" cy="55339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980" b="1" dirty="0">
                <a:solidFill>
                  <a:schemeClr val="tx1"/>
                </a:solidFill>
              </a:rPr>
              <a:t>INFRAESTRUCTURA Y EQUIPAMIENTO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457931" y="6248400"/>
            <a:ext cx="4738781" cy="5533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1980" b="1" dirty="0" smtClean="0">
                <a:solidFill>
                  <a:schemeClr val="tx1"/>
                </a:solidFill>
              </a:rPr>
              <a:t>ESTUDIANTES</a:t>
            </a:r>
            <a:endParaRPr lang="es-HN" sz="198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47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UTOEVALUACION\Desktop\descarga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9" y="5097184"/>
            <a:ext cx="1783081" cy="215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739509"/>
            <a:ext cx="9052560" cy="984885"/>
          </a:xfrm>
        </p:spPr>
        <p:txBody>
          <a:bodyPr/>
          <a:lstStyle/>
          <a:p>
            <a:pPr algn="ctr"/>
            <a:r>
              <a:rPr lang="es-HN" sz="3200" b="1" i="1" dirty="0" smtClean="0"/>
              <a:t>¿Quiénes  participan en el proceso </a:t>
            </a:r>
            <a:br>
              <a:rPr lang="es-HN" sz="3200" b="1" i="1" dirty="0" smtClean="0"/>
            </a:br>
            <a:r>
              <a:rPr lang="es-HN" sz="3200" b="1" i="1" dirty="0" smtClean="0"/>
              <a:t>Autoevaluación Institucional?</a:t>
            </a:r>
            <a:endParaRPr lang="es-HN" sz="3200" b="1" i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375148"/>
          </a:xfrm>
        </p:spPr>
        <p:txBody>
          <a:bodyPr/>
          <a:lstStyle/>
          <a:p>
            <a:endParaRPr lang="es-HN" dirty="0"/>
          </a:p>
        </p:txBody>
      </p:sp>
      <p:pic>
        <p:nvPicPr>
          <p:cNvPr id="1026" name="Picture 2" descr="C:\Users\AUTOEVALUACION\Desktop\Entrevis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77946103"/>
              </p:ext>
            </p:extLst>
          </p:nvPr>
        </p:nvGraphicFramePr>
        <p:xfrm>
          <a:off x="1447800" y="1683246"/>
          <a:ext cx="7086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7" name="Picture 3" descr="C:\Users\AUTOEVALUACION\Desktop\cuestionario_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65" y="1231951"/>
            <a:ext cx="2238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UTOEVALUACION\Desktop\descarg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9" y="5097184"/>
            <a:ext cx="1904541" cy="14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UTOEVALUACION\Desktop\bloggernanba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1524000" cy="157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73836" y="609600"/>
            <a:ext cx="8382000" cy="553998"/>
          </a:xfrm>
        </p:spPr>
        <p:txBody>
          <a:bodyPr/>
          <a:lstStyle/>
          <a:p>
            <a:pPr algn="ctr"/>
            <a:r>
              <a:rPr lang="es-HN" sz="3600" b="1" i="1" dirty="0" smtClean="0"/>
              <a:t>Fases de la Autoevaluación Institucional : </a:t>
            </a:r>
            <a:endParaRPr lang="es-HN" sz="3600" b="1" i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228600" y="2145506"/>
            <a:ext cx="2895600" cy="1447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HN" sz="2400" b="1" dirty="0" smtClean="0"/>
          </a:p>
          <a:p>
            <a:pPr lvl="0" algn="ctr"/>
            <a:r>
              <a:rPr lang="es-HN" sz="2400" b="1" dirty="0" smtClean="0"/>
              <a:t>Formalización </a:t>
            </a:r>
            <a:r>
              <a:rPr lang="es-HN" sz="2400" b="1" dirty="0"/>
              <a:t>y compromiso institucional </a:t>
            </a:r>
          </a:p>
          <a:p>
            <a:pPr algn="ctr"/>
            <a:endParaRPr lang="es-HN" dirty="0"/>
          </a:p>
        </p:txBody>
      </p:sp>
      <p:sp>
        <p:nvSpPr>
          <p:cNvPr id="6" name="Rectángulo redondeado 5"/>
          <p:cNvSpPr/>
          <p:nvPr/>
        </p:nvSpPr>
        <p:spPr>
          <a:xfrm>
            <a:off x="243840" y="3757609"/>
            <a:ext cx="2895600" cy="1447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HN" sz="2400" b="1" dirty="0"/>
              <a:t>Revisión y contextualización del Modelo SHACES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228600" y="5312088"/>
            <a:ext cx="2895600" cy="1447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HN" sz="2800" b="1" dirty="0"/>
              <a:t>Sensibilización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3493238" y="2192834"/>
            <a:ext cx="3252677" cy="226712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HN" sz="2800" b="1" dirty="0" smtClean="0"/>
              <a:t>Comisión </a:t>
            </a:r>
            <a:r>
              <a:rPr lang="es-HN" sz="2800" b="1" dirty="0"/>
              <a:t>General de Autoevaluación Institucional (CGAI</a:t>
            </a:r>
            <a:r>
              <a:rPr lang="es-HN" sz="2400" b="1" dirty="0"/>
              <a:t>)</a:t>
            </a:r>
          </a:p>
          <a:p>
            <a:pPr algn="ctr"/>
            <a:endParaRPr lang="es-HN" dirty="0"/>
          </a:p>
        </p:txBody>
      </p:sp>
      <p:sp>
        <p:nvSpPr>
          <p:cNvPr id="9" name="Rectángulo redondeado 8"/>
          <p:cNvSpPr/>
          <p:nvPr/>
        </p:nvSpPr>
        <p:spPr>
          <a:xfrm>
            <a:off x="3557476" y="4621290"/>
            <a:ext cx="3124200" cy="216383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HN" sz="2800" b="1" dirty="0"/>
              <a:t>Subcomisiones  de Autoevaluación </a:t>
            </a:r>
            <a:r>
              <a:rPr lang="es-HN" sz="2800" b="1" dirty="0" smtClean="0"/>
              <a:t>Institucional (SCAI)</a:t>
            </a:r>
            <a:endParaRPr lang="es-HN" sz="2800" b="1" dirty="0"/>
          </a:p>
          <a:p>
            <a:pPr algn="ctr"/>
            <a:endParaRPr lang="es-HN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6933137" y="2085380"/>
            <a:ext cx="2895600" cy="11150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HN" sz="2400" b="1" dirty="0" smtClean="0"/>
          </a:p>
          <a:p>
            <a:pPr lvl="0" algn="ctr"/>
            <a:r>
              <a:rPr lang="es-HN" sz="2400" b="1" dirty="0" smtClean="0"/>
              <a:t>Levantamiento </a:t>
            </a:r>
            <a:r>
              <a:rPr lang="es-HN" sz="2400" b="1" dirty="0"/>
              <a:t>de información</a:t>
            </a:r>
          </a:p>
          <a:p>
            <a:pPr algn="ctr"/>
            <a:endParaRPr lang="es-HN" dirty="0"/>
          </a:p>
        </p:txBody>
      </p:sp>
      <p:sp>
        <p:nvSpPr>
          <p:cNvPr id="14" name="Flecha a la derecha con bandas 13"/>
          <p:cNvSpPr/>
          <p:nvPr/>
        </p:nvSpPr>
        <p:spPr>
          <a:xfrm>
            <a:off x="381000" y="6717504"/>
            <a:ext cx="9477154" cy="1054895"/>
          </a:xfrm>
          <a:prstGeom prst="stripedRight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5" name="Elipse 14"/>
          <p:cNvSpPr/>
          <p:nvPr/>
        </p:nvSpPr>
        <p:spPr>
          <a:xfrm>
            <a:off x="381000" y="1311474"/>
            <a:ext cx="2743200" cy="77390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2000" b="1" dirty="0" smtClean="0"/>
              <a:t>DISEÑO</a:t>
            </a:r>
            <a:endParaRPr lang="es-HN" sz="2000" b="1" dirty="0"/>
          </a:p>
        </p:txBody>
      </p:sp>
      <p:sp>
        <p:nvSpPr>
          <p:cNvPr id="16" name="Elipse 15"/>
          <p:cNvSpPr/>
          <p:nvPr/>
        </p:nvSpPr>
        <p:spPr>
          <a:xfrm>
            <a:off x="3688080" y="1324214"/>
            <a:ext cx="2743200" cy="7739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2000" b="1" dirty="0" smtClean="0"/>
              <a:t>ORGANIZACIÓN</a:t>
            </a:r>
            <a:endParaRPr lang="es-HN" sz="2000" b="1" dirty="0"/>
          </a:p>
        </p:txBody>
      </p:sp>
      <p:sp>
        <p:nvSpPr>
          <p:cNvPr id="17" name="Elipse 16"/>
          <p:cNvSpPr/>
          <p:nvPr/>
        </p:nvSpPr>
        <p:spPr>
          <a:xfrm>
            <a:off x="6933137" y="1324214"/>
            <a:ext cx="2743200" cy="77390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2000" b="1" dirty="0" smtClean="0"/>
              <a:t>CONDUCCIÓN</a:t>
            </a:r>
            <a:endParaRPr lang="es-HN" sz="2000" b="1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6917897" y="3297613"/>
            <a:ext cx="2895600" cy="11150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HN" sz="2400" b="1" dirty="0" smtClean="0"/>
          </a:p>
          <a:p>
            <a:pPr lvl="0" algn="ctr"/>
            <a:r>
              <a:rPr lang="es-HN" sz="2400" b="1" dirty="0"/>
              <a:t>Elaboración de informe final</a:t>
            </a:r>
          </a:p>
          <a:p>
            <a:pPr algn="ctr"/>
            <a:endParaRPr lang="es-HN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6917897" y="4509846"/>
            <a:ext cx="2895600" cy="11150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HN" sz="2400" b="1" dirty="0" smtClean="0"/>
          </a:p>
          <a:p>
            <a:pPr lvl="0" algn="ctr"/>
            <a:r>
              <a:rPr lang="es-HN" sz="2800" b="1" dirty="0"/>
              <a:t>Plan de mejora</a:t>
            </a:r>
          </a:p>
          <a:p>
            <a:pPr algn="ctr"/>
            <a:endParaRPr lang="es-HN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6917897" y="5738213"/>
            <a:ext cx="2895600" cy="11150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HN" sz="2400" b="1" dirty="0" smtClean="0"/>
          </a:p>
          <a:p>
            <a:pPr lvl="0" algn="ctr"/>
            <a:r>
              <a:rPr lang="es-HN" sz="2800" b="1" dirty="0"/>
              <a:t>Evaluación Externa</a:t>
            </a:r>
          </a:p>
          <a:p>
            <a:pPr algn="ctr"/>
            <a:endParaRPr lang="es-HN" dirty="0"/>
          </a:p>
        </p:txBody>
      </p:sp>
      <p:sp>
        <p:nvSpPr>
          <p:cNvPr id="22" name="2 CuadroTexto"/>
          <p:cNvSpPr txBox="1"/>
          <p:nvPr/>
        </p:nvSpPr>
        <p:spPr>
          <a:xfrm>
            <a:off x="384278" y="7044896"/>
            <a:ext cx="8637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HN" sz="2000" b="1" dirty="0" smtClean="0">
                <a:solidFill>
                  <a:srgbClr val="FFFF00"/>
                </a:solidFill>
              </a:rPr>
              <a:t>Noviembre 2015                                                                                   Noviembre 2016</a:t>
            </a:r>
            <a:endParaRPr lang="es-HN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302" y="1143000"/>
            <a:ext cx="8549640" cy="1632204"/>
          </a:xfrm>
        </p:spPr>
        <p:txBody>
          <a:bodyPr>
            <a:normAutofit/>
          </a:bodyPr>
          <a:lstStyle/>
          <a:p>
            <a:pPr algn="ctr"/>
            <a:r>
              <a:rPr lang="es-CL" sz="4000" b="1" i="1" dirty="0"/>
              <a:t>Factores necesarios para un proceso  de autoevaluación efectivo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09600" y="2775204"/>
            <a:ext cx="9349651" cy="41468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</a:rPr>
              <a:t>Capacidad de los lideres de establecer un clima de confianza, promover la motivación interna y asegurar la participación de coordinadores respetados y técnicamente competentes.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</a:rPr>
              <a:t>Asegurar que el diseño del proceso articule los propósitos perseguidos, las intenciones y la realidad de la institución.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</a:rPr>
              <a:t>Apropiación psicológica de los actores en el proceso.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</a:rPr>
              <a:t>Información adecuada y útil.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</a:rPr>
              <a:t>Disposición de recursos financieros para el proceso.</a:t>
            </a:r>
          </a:p>
          <a:p>
            <a:pPr algn="just"/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4100" name="Picture 4" descr="http://auronplayfans.com/wp-content/uploads/2015/03/%C3%89xit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51" y="5918893"/>
            <a:ext cx="2880449" cy="185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66656" y="734210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Fuente: Olivares 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78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70760" y="685800"/>
            <a:ext cx="7772400" cy="762000"/>
          </a:xfrm>
        </p:spPr>
        <p:txBody>
          <a:bodyPr>
            <a:normAutofit/>
          </a:bodyPr>
          <a:lstStyle/>
          <a:p>
            <a:r>
              <a:rPr lang="es-HN" sz="2973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NO VEAMOS  NUESTRA ORGANIZACIÓN ASI….</a:t>
            </a:r>
            <a:endParaRPr lang="es-MX" sz="2973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3.bp.blogspot.com/-LHmntsdYLLo/Urw2AD7E5EI/AAAAAAAACOM/kOPkarZBgRs/s1600/gato-leon-espe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" y="1752600"/>
            <a:ext cx="10058400" cy="6019800"/>
          </a:xfrm>
          <a:prstGeom prst="rect">
            <a:avLst/>
          </a:prstGeom>
          <a:noFill/>
        </p:spPr>
      </p:pic>
      <p:sp>
        <p:nvSpPr>
          <p:cNvPr id="4" name="CuadroTexto 3"/>
          <p:cNvSpPr txBox="1"/>
          <p:nvPr/>
        </p:nvSpPr>
        <p:spPr>
          <a:xfrm>
            <a:off x="7578107" y="741270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Fuente: Olivares 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45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2123" y="938174"/>
            <a:ext cx="1500505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50" algn="ctr">
              <a:lnSpc>
                <a:spcPts val="1610"/>
              </a:lnSpc>
            </a:pPr>
            <a:r>
              <a:rPr sz="1500" i="1" spc="-120" dirty="0">
                <a:solidFill>
                  <a:srgbClr val="203C73"/>
                </a:solidFill>
                <a:latin typeface="Times New Roman"/>
                <a:cs typeface="Times New Roman"/>
              </a:rPr>
              <a:t>Autoevaluación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ts val="1490"/>
              </a:lnSpc>
            </a:pPr>
            <a:r>
              <a:rPr sz="1400" b="1" spc="60" dirty="0">
                <a:solidFill>
                  <a:srgbClr val="203C73"/>
                </a:solidFill>
                <a:latin typeface="Arial"/>
                <a:cs typeface="Arial"/>
              </a:rPr>
              <a:t>INSTITUCIONAL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79216" y="228104"/>
            <a:ext cx="252095" cy="288925"/>
          </a:xfrm>
          <a:custGeom>
            <a:avLst/>
            <a:gdLst/>
            <a:ahLst/>
            <a:cxnLst/>
            <a:rect l="l" t="t" r="r" b="b"/>
            <a:pathLst>
              <a:path w="252094" h="288925">
                <a:moveTo>
                  <a:pt x="0" y="148780"/>
                </a:moveTo>
                <a:lnTo>
                  <a:pt x="97980" y="288798"/>
                </a:lnTo>
                <a:lnTo>
                  <a:pt x="150488" y="190068"/>
                </a:lnTo>
                <a:lnTo>
                  <a:pt x="93776" y="190068"/>
                </a:lnTo>
                <a:lnTo>
                  <a:pt x="0" y="148780"/>
                </a:lnTo>
                <a:close/>
              </a:path>
              <a:path w="252094" h="288925">
                <a:moveTo>
                  <a:pt x="251574" y="0"/>
                </a:moveTo>
                <a:lnTo>
                  <a:pt x="93776" y="190068"/>
                </a:lnTo>
                <a:lnTo>
                  <a:pt x="150488" y="190068"/>
                </a:lnTo>
                <a:lnTo>
                  <a:pt x="251574" y="0"/>
                </a:lnTo>
                <a:close/>
              </a:path>
            </a:pathLst>
          </a:custGeom>
          <a:solidFill>
            <a:srgbClr val="2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16618" y="298818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4" h="74295">
                <a:moveTo>
                  <a:pt x="32219" y="0"/>
                </a:moveTo>
                <a:lnTo>
                  <a:pt x="18189" y="4769"/>
                </a:lnTo>
                <a:lnTo>
                  <a:pt x="7456" y="14219"/>
                </a:lnTo>
                <a:lnTo>
                  <a:pt x="1049" y="27005"/>
                </a:lnTo>
                <a:lnTo>
                  <a:pt x="0" y="41783"/>
                </a:lnTo>
                <a:lnTo>
                  <a:pt x="4765" y="55815"/>
                </a:lnTo>
                <a:lnTo>
                  <a:pt x="14216" y="66552"/>
                </a:lnTo>
                <a:lnTo>
                  <a:pt x="26998" y="72963"/>
                </a:lnTo>
                <a:lnTo>
                  <a:pt x="41757" y="74015"/>
                </a:lnTo>
                <a:lnTo>
                  <a:pt x="55798" y="69240"/>
                </a:lnTo>
                <a:lnTo>
                  <a:pt x="66541" y="59791"/>
                </a:lnTo>
                <a:lnTo>
                  <a:pt x="72950" y="47008"/>
                </a:lnTo>
                <a:lnTo>
                  <a:pt x="73990" y="32232"/>
                </a:lnTo>
                <a:lnTo>
                  <a:pt x="69226" y="18198"/>
                </a:lnTo>
                <a:lnTo>
                  <a:pt x="59777" y="7458"/>
                </a:lnTo>
                <a:lnTo>
                  <a:pt x="46992" y="1046"/>
                </a:lnTo>
                <a:lnTo>
                  <a:pt x="32219" y="0"/>
                </a:lnTo>
                <a:close/>
              </a:path>
            </a:pathLst>
          </a:custGeom>
          <a:solidFill>
            <a:srgbClr val="2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2483" y="691908"/>
            <a:ext cx="252095" cy="288925"/>
          </a:xfrm>
          <a:custGeom>
            <a:avLst/>
            <a:gdLst/>
            <a:ahLst/>
            <a:cxnLst/>
            <a:rect l="l" t="t" r="r" b="b"/>
            <a:pathLst>
              <a:path w="252094" h="288925">
                <a:moveTo>
                  <a:pt x="153581" y="0"/>
                </a:moveTo>
                <a:lnTo>
                  <a:pt x="0" y="288823"/>
                </a:lnTo>
                <a:lnTo>
                  <a:pt x="157784" y="98755"/>
                </a:lnTo>
                <a:lnTo>
                  <a:pt x="222665" y="98755"/>
                </a:lnTo>
                <a:lnTo>
                  <a:pt x="153581" y="0"/>
                </a:lnTo>
                <a:close/>
              </a:path>
              <a:path w="252094" h="288925">
                <a:moveTo>
                  <a:pt x="222665" y="98755"/>
                </a:moveTo>
                <a:lnTo>
                  <a:pt x="157784" y="98755"/>
                </a:lnTo>
                <a:lnTo>
                  <a:pt x="251548" y="140042"/>
                </a:lnTo>
                <a:lnTo>
                  <a:pt x="222665" y="98755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2627" y="836002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4" h="74294">
                <a:moveTo>
                  <a:pt x="32207" y="0"/>
                </a:moveTo>
                <a:lnTo>
                  <a:pt x="18189" y="4764"/>
                </a:lnTo>
                <a:lnTo>
                  <a:pt x="7459" y="14214"/>
                </a:lnTo>
                <a:lnTo>
                  <a:pt x="1051" y="27003"/>
                </a:lnTo>
                <a:lnTo>
                  <a:pt x="0" y="41782"/>
                </a:lnTo>
                <a:lnTo>
                  <a:pt x="4769" y="55807"/>
                </a:lnTo>
                <a:lnTo>
                  <a:pt x="14217" y="66543"/>
                </a:lnTo>
                <a:lnTo>
                  <a:pt x="26999" y="72956"/>
                </a:lnTo>
                <a:lnTo>
                  <a:pt x="41770" y="74015"/>
                </a:lnTo>
                <a:lnTo>
                  <a:pt x="55804" y="69240"/>
                </a:lnTo>
                <a:lnTo>
                  <a:pt x="66544" y="59793"/>
                </a:lnTo>
                <a:lnTo>
                  <a:pt x="72956" y="47014"/>
                </a:lnTo>
                <a:lnTo>
                  <a:pt x="74002" y="32245"/>
                </a:lnTo>
                <a:lnTo>
                  <a:pt x="69231" y="18211"/>
                </a:lnTo>
                <a:lnTo>
                  <a:pt x="59777" y="7469"/>
                </a:lnTo>
                <a:lnTo>
                  <a:pt x="46987" y="1053"/>
                </a:lnTo>
                <a:lnTo>
                  <a:pt x="32207" y="0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9216" y="228104"/>
            <a:ext cx="252095" cy="288925"/>
          </a:xfrm>
          <a:custGeom>
            <a:avLst/>
            <a:gdLst/>
            <a:ahLst/>
            <a:cxnLst/>
            <a:rect l="l" t="t" r="r" b="b"/>
            <a:pathLst>
              <a:path w="252094" h="288925">
                <a:moveTo>
                  <a:pt x="0" y="148780"/>
                </a:moveTo>
                <a:lnTo>
                  <a:pt x="97980" y="288798"/>
                </a:lnTo>
                <a:lnTo>
                  <a:pt x="150488" y="190068"/>
                </a:lnTo>
                <a:lnTo>
                  <a:pt x="93776" y="190068"/>
                </a:lnTo>
                <a:lnTo>
                  <a:pt x="0" y="148780"/>
                </a:lnTo>
                <a:close/>
              </a:path>
              <a:path w="252094" h="288925">
                <a:moveTo>
                  <a:pt x="251574" y="0"/>
                </a:moveTo>
                <a:lnTo>
                  <a:pt x="93776" y="190068"/>
                </a:lnTo>
                <a:lnTo>
                  <a:pt x="150488" y="190068"/>
                </a:lnTo>
                <a:lnTo>
                  <a:pt x="251574" y="0"/>
                </a:lnTo>
                <a:close/>
              </a:path>
            </a:pathLst>
          </a:custGeom>
          <a:solidFill>
            <a:srgbClr val="2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16618" y="298818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4" h="74295">
                <a:moveTo>
                  <a:pt x="32219" y="0"/>
                </a:moveTo>
                <a:lnTo>
                  <a:pt x="18189" y="4769"/>
                </a:lnTo>
                <a:lnTo>
                  <a:pt x="7456" y="14219"/>
                </a:lnTo>
                <a:lnTo>
                  <a:pt x="1049" y="27005"/>
                </a:lnTo>
                <a:lnTo>
                  <a:pt x="0" y="41783"/>
                </a:lnTo>
                <a:lnTo>
                  <a:pt x="4765" y="55815"/>
                </a:lnTo>
                <a:lnTo>
                  <a:pt x="14216" y="66552"/>
                </a:lnTo>
                <a:lnTo>
                  <a:pt x="26998" y="72963"/>
                </a:lnTo>
                <a:lnTo>
                  <a:pt x="41757" y="74015"/>
                </a:lnTo>
                <a:lnTo>
                  <a:pt x="55798" y="69240"/>
                </a:lnTo>
                <a:lnTo>
                  <a:pt x="66541" y="59791"/>
                </a:lnTo>
                <a:lnTo>
                  <a:pt x="72950" y="47008"/>
                </a:lnTo>
                <a:lnTo>
                  <a:pt x="73990" y="32232"/>
                </a:lnTo>
                <a:lnTo>
                  <a:pt x="69226" y="18198"/>
                </a:lnTo>
                <a:lnTo>
                  <a:pt x="59777" y="7458"/>
                </a:lnTo>
                <a:lnTo>
                  <a:pt x="46992" y="1046"/>
                </a:lnTo>
                <a:lnTo>
                  <a:pt x="32219" y="0"/>
                </a:lnTo>
                <a:close/>
              </a:path>
            </a:pathLst>
          </a:custGeom>
          <a:solidFill>
            <a:srgbClr val="2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2483" y="691908"/>
            <a:ext cx="252095" cy="288925"/>
          </a:xfrm>
          <a:custGeom>
            <a:avLst/>
            <a:gdLst/>
            <a:ahLst/>
            <a:cxnLst/>
            <a:rect l="l" t="t" r="r" b="b"/>
            <a:pathLst>
              <a:path w="252094" h="288925">
                <a:moveTo>
                  <a:pt x="153581" y="0"/>
                </a:moveTo>
                <a:lnTo>
                  <a:pt x="0" y="288823"/>
                </a:lnTo>
                <a:lnTo>
                  <a:pt x="157784" y="98755"/>
                </a:lnTo>
                <a:lnTo>
                  <a:pt x="222665" y="98755"/>
                </a:lnTo>
                <a:lnTo>
                  <a:pt x="153581" y="0"/>
                </a:lnTo>
                <a:close/>
              </a:path>
              <a:path w="252094" h="288925">
                <a:moveTo>
                  <a:pt x="222665" y="98755"/>
                </a:moveTo>
                <a:lnTo>
                  <a:pt x="157784" y="98755"/>
                </a:lnTo>
                <a:lnTo>
                  <a:pt x="251548" y="140042"/>
                </a:lnTo>
                <a:lnTo>
                  <a:pt x="222665" y="98755"/>
                </a:lnTo>
                <a:close/>
              </a:path>
            </a:pathLst>
          </a:custGeom>
          <a:solidFill>
            <a:srgbClr val="2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92627" y="836002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4" h="74294">
                <a:moveTo>
                  <a:pt x="32207" y="0"/>
                </a:moveTo>
                <a:lnTo>
                  <a:pt x="18189" y="4764"/>
                </a:lnTo>
                <a:lnTo>
                  <a:pt x="7459" y="14214"/>
                </a:lnTo>
                <a:lnTo>
                  <a:pt x="1051" y="27003"/>
                </a:lnTo>
                <a:lnTo>
                  <a:pt x="0" y="41782"/>
                </a:lnTo>
                <a:lnTo>
                  <a:pt x="4769" y="55807"/>
                </a:lnTo>
                <a:lnTo>
                  <a:pt x="14217" y="66543"/>
                </a:lnTo>
                <a:lnTo>
                  <a:pt x="26999" y="72956"/>
                </a:lnTo>
                <a:lnTo>
                  <a:pt x="41770" y="74015"/>
                </a:lnTo>
                <a:lnTo>
                  <a:pt x="55804" y="69240"/>
                </a:lnTo>
                <a:lnTo>
                  <a:pt x="66544" y="59793"/>
                </a:lnTo>
                <a:lnTo>
                  <a:pt x="72956" y="47014"/>
                </a:lnTo>
                <a:lnTo>
                  <a:pt x="74002" y="32245"/>
                </a:lnTo>
                <a:lnTo>
                  <a:pt x="69231" y="18211"/>
                </a:lnTo>
                <a:lnTo>
                  <a:pt x="59777" y="7469"/>
                </a:lnTo>
                <a:lnTo>
                  <a:pt x="46987" y="1053"/>
                </a:lnTo>
                <a:lnTo>
                  <a:pt x="32207" y="0"/>
                </a:lnTo>
                <a:close/>
              </a:path>
            </a:pathLst>
          </a:custGeom>
          <a:solidFill>
            <a:srgbClr val="2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1238" y="239915"/>
            <a:ext cx="168910" cy="313055"/>
          </a:xfrm>
          <a:custGeom>
            <a:avLst/>
            <a:gdLst/>
            <a:ahLst/>
            <a:cxnLst/>
            <a:rect l="l" t="t" r="r" b="b"/>
            <a:pathLst>
              <a:path w="168910" h="313055">
                <a:moveTo>
                  <a:pt x="72682" y="0"/>
                </a:moveTo>
                <a:lnTo>
                  <a:pt x="95516" y="245986"/>
                </a:lnTo>
                <a:lnTo>
                  <a:pt x="0" y="283083"/>
                </a:lnTo>
                <a:lnTo>
                  <a:pt x="168300" y="312839"/>
                </a:lnTo>
                <a:lnTo>
                  <a:pt x="72682" y="0"/>
                </a:lnTo>
                <a:close/>
              </a:path>
            </a:pathLst>
          </a:custGeom>
          <a:solidFill>
            <a:srgbClr val="F15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37838" y="404366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4" h="74295">
                <a:moveTo>
                  <a:pt x="32232" y="0"/>
                </a:moveTo>
                <a:lnTo>
                  <a:pt x="18659" y="4507"/>
                </a:lnTo>
                <a:lnTo>
                  <a:pt x="7469" y="14212"/>
                </a:lnTo>
                <a:lnTo>
                  <a:pt x="918" y="27499"/>
                </a:lnTo>
                <a:lnTo>
                  <a:pt x="0" y="41775"/>
                </a:lnTo>
                <a:lnTo>
                  <a:pt x="4499" y="55350"/>
                </a:lnTo>
                <a:lnTo>
                  <a:pt x="14200" y="66536"/>
                </a:lnTo>
                <a:lnTo>
                  <a:pt x="27498" y="73096"/>
                </a:lnTo>
                <a:lnTo>
                  <a:pt x="41773" y="74007"/>
                </a:lnTo>
                <a:lnTo>
                  <a:pt x="55346" y="69494"/>
                </a:lnTo>
                <a:lnTo>
                  <a:pt x="66536" y="59780"/>
                </a:lnTo>
                <a:lnTo>
                  <a:pt x="73086" y="46495"/>
                </a:lnTo>
                <a:lnTo>
                  <a:pt x="74001" y="32223"/>
                </a:lnTo>
                <a:lnTo>
                  <a:pt x="69501" y="18648"/>
                </a:lnTo>
                <a:lnTo>
                  <a:pt x="59805" y="7456"/>
                </a:lnTo>
                <a:lnTo>
                  <a:pt x="46507" y="909"/>
                </a:lnTo>
                <a:lnTo>
                  <a:pt x="32232" y="0"/>
                </a:lnTo>
                <a:close/>
              </a:path>
            </a:pathLst>
          </a:custGeom>
          <a:solidFill>
            <a:srgbClr val="F15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63697" y="656069"/>
            <a:ext cx="168910" cy="313055"/>
          </a:xfrm>
          <a:custGeom>
            <a:avLst/>
            <a:gdLst/>
            <a:ahLst/>
            <a:cxnLst/>
            <a:rect l="l" t="t" r="r" b="b"/>
            <a:pathLst>
              <a:path w="168910" h="313055">
                <a:moveTo>
                  <a:pt x="0" y="0"/>
                </a:moveTo>
                <a:lnTo>
                  <a:pt x="95631" y="312839"/>
                </a:lnTo>
                <a:lnTo>
                  <a:pt x="72809" y="66852"/>
                </a:lnTo>
                <a:lnTo>
                  <a:pt x="168325" y="29756"/>
                </a:lnTo>
                <a:lnTo>
                  <a:pt x="0" y="0"/>
                </a:lnTo>
                <a:close/>
              </a:path>
            </a:pathLst>
          </a:custGeom>
          <a:solidFill>
            <a:srgbClr val="1D7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71415" y="730461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2227" y="0"/>
                </a:moveTo>
                <a:lnTo>
                  <a:pt x="18660" y="4509"/>
                </a:lnTo>
                <a:lnTo>
                  <a:pt x="7483" y="14216"/>
                </a:lnTo>
                <a:lnTo>
                  <a:pt x="919" y="27510"/>
                </a:lnTo>
                <a:lnTo>
                  <a:pt x="0" y="41789"/>
                </a:lnTo>
                <a:lnTo>
                  <a:pt x="4504" y="55365"/>
                </a:lnTo>
                <a:lnTo>
                  <a:pt x="14214" y="66552"/>
                </a:lnTo>
                <a:lnTo>
                  <a:pt x="27508" y="73094"/>
                </a:lnTo>
                <a:lnTo>
                  <a:pt x="41779" y="74002"/>
                </a:lnTo>
                <a:lnTo>
                  <a:pt x="55355" y="69494"/>
                </a:lnTo>
                <a:lnTo>
                  <a:pt x="66563" y="59783"/>
                </a:lnTo>
                <a:lnTo>
                  <a:pt x="73098" y="46493"/>
                </a:lnTo>
                <a:lnTo>
                  <a:pt x="74002" y="32223"/>
                </a:lnTo>
                <a:lnTo>
                  <a:pt x="69492" y="18655"/>
                </a:lnTo>
                <a:lnTo>
                  <a:pt x="59782" y="7472"/>
                </a:lnTo>
                <a:lnTo>
                  <a:pt x="46497" y="912"/>
                </a:lnTo>
                <a:lnTo>
                  <a:pt x="32227" y="0"/>
                </a:lnTo>
                <a:close/>
              </a:path>
            </a:pathLst>
          </a:custGeom>
          <a:solidFill>
            <a:srgbClr val="1D7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51238" y="239915"/>
            <a:ext cx="168910" cy="313055"/>
          </a:xfrm>
          <a:custGeom>
            <a:avLst/>
            <a:gdLst/>
            <a:ahLst/>
            <a:cxnLst/>
            <a:rect l="l" t="t" r="r" b="b"/>
            <a:pathLst>
              <a:path w="168910" h="313055">
                <a:moveTo>
                  <a:pt x="72682" y="0"/>
                </a:moveTo>
                <a:lnTo>
                  <a:pt x="95516" y="245986"/>
                </a:lnTo>
                <a:lnTo>
                  <a:pt x="0" y="283083"/>
                </a:lnTo>
                <a:lnTo>
                  <a:pt x="168300" y="312839"/>
                </a:lnTo>
                <a:lnTo>
                  <a:pt x="72682" y="0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7838" y="404366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4" h="74295">
                <a:moveTo>
                  <a:pt x="32232" y="0"/>
                </a:moveTo>
                <a:lnTo>
                  <a:pt x="18659" y="4507"/>
                </a:lnTo>
                <a:lnTo>
                  <a:pt x="7469" y="14212"/>
                </a:lnTo>
                <a:lnTo>
                  <a:pt x="918" y="27499"/>
                </a:lnTo>
                <a:lnTo>
                  <a:pt x="0" y="41775"/>
                </a:lnTo>
                <a:lnTo>
                  <a:pt x="4499" y="55350"/>
                </a:lnTo>
                <a:lnTo>
                  <a:pt x="14200" y="66536"/>
                </a:lnTo>
                <a:lnTo>
                  <a:pt x="27498" y="73096"/>
                </a:lnTo>
                <a:lnTo>
                  <a:pt x="41773" y="74007"/>
                </a:lnTo>
                <a:lnTo>
                  <a:pt x="55346" y="69494"/>
                </a:lnTo>
                <a:lnTo>
                  <a:pt x="66536" y="59780"/>
                </a:lnTo>
                <a:lnTo>
                  <a:pt x="73086" y="46495"/>
                </a:lnTo>
                <a:lnTo>
                  <a:pt x="74001" y="32223"/>
                </a:lnTo>
                <a:lnTo>
                  <a:pt x="69501" y="18648"/>
                </a:lnTo>
                <a:lnTo>
                  <a:pt x="59805" y="7456"/>
                </a:lnTo>
                <a:lnTo>
                  <a:pt x="46507" y="909"/>
                </a:lnTo>
                <a:lnTo>
                  <a:pt x="32232" y="0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63697" y="656069"/>
            <a:ext cx="168910" cy="313055"/>
          </a:xfrm>
          <a:custGeom>
            <a:avLst/>
            <a:gdLst/>
            <a:ahLst/>
            <a:cxnLst/>
            <a:rect l="l" t="t" r="r" b="b"/>
            <a:pathLst>
              <a:path w="168910" h="313055">
                <a:moveTo>
                  <a:pt x="0" y="0"/>
                </a:moveTo>
                <a:lnTo>
                  <a:pt x="95631" y="312839"/>
                </a:lnTo>
                <a:lnTo>
                  <a:pt x="72809" y="66852"/>
                </a:lnTo>
                <a:lnTo>
                  <a:pt x="168325" y="29756"/>
                </a:lnTo>
                <a:lnTo>
                  <a:pt x="0" y="0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1415" y="730461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2227" y="0"/>
                </a:moveTo>
                <a:lnTo>
                  <a:pt x="18660" y="4509"/>
                </a:lnTo>
                <a:lnTo>
                  <a:pt x="7483" y="14216"/>
                </a:lnTo>
                <a:lnTo>
                  <a:pt x="919" y="27510"/>
                </a:lnTo>
                <a:lnTo>
                  <a:pt x="0" y="41789"/>
                </a:lnTo>
                <a:lnTo>
                  <a:pt x="4504" y="55365"/>
                </a:lnTo>
                <a:lnTo>
                  <a:pt x="14214" y="66552"/>
                </a:lnTo>
                <a:lnTo>
                  <a:pt x="27508" y="73094"/>
                </a:lnTo>
                <a:lnTo>
                  <a:pt x="41779" y="74002"/>
                </a:lnTo>
                <a:lnTo>
                  <a:pt x="55355" y="69494"/>
                </a:lnTo>
                <a:lnTo>
                  <a:pt x="66563" y="59783"/>
                </a:lnTo>
                <a:lnTo>
                  <a:pt x="73098" y="46493"/>
                </a:lnTo>
                <a:lnTo>
                  <a:pt x="74002" y="32223"/>
                </a:lnTo>
                <a:lnTo>
                  <a:pt x="69492" y="18655"/>
                </a:lnTo>
                <a:lnTo>
                  <a:pt x="59782" y="7472"/>
                </a:lnTo>
                <a:lnTo>
                  <a:pt x="46497" y="912"/>
                </a:lnTo>
                <a:lnTo>
                  <a:pt x="32227" y="0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5323" y="465264"/>
            <a:ext cx="288925" cy="252095"/>
          </a:xfrm>
          <a:custGeom>
            <a:avLst/>
            <a:gdLst/>
            <a:ahLst/>
            <a:cxnLst/>
            <a:rect l="l" t="t" r="r" b="b"/>
            <a:pathLst>
              <a:path w="288925" h="252095">
                <a:moveTo>
                  <a:pt x="0" y="0"/>
                </a:moveTo>
                <a:lnTo>
                  <a:pt x="190055" y="157797"/>
                </a:lnTo>
                <a:lnTo>
                  <a:pt x="148780" y="251561"/>
                </a:lnTo>
                <a:lnTo>
                  <a:pt x="288810" y="153606"/>
                </a:lnTo>
                <a:lnTo>
                  <a:pt x="0" y="0"/>
                </a:lnTo>
                <a:close/>
              </a:path>
            </a:pathLst>
          </a:custGeom>
          <a:solidFill>
            <a:srgbClr val="EB22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79114" y="492023"/>
            <a:ext cx="288925" cy="252095"/>
          </a:xfrm>
          <a:custGeom>
            <a:avLst/>
            <a:gdLst/>
            <a:ahLst/>
            <a:cxnLst/>
            <a:rect l="l" t="t" r="r" b="b"/>
            <a:pathLst>
              <a:path w="288925" h="252095">
                <a:moveTo>
                  <a:pt x="140068" y="0"/>
                </a:moveTo>
                <a:lnTo>
                  <a:pt x="0" y="97955"/>
                </a:lnTo>
                <a:lnTo>
                  <a:pt x="288836" y="251548"/>
                </a:lnTo>
                <a:lnTo>
                  <a:pt x="98767" y="93751"/>
                </a:lnTo>
                <a:lnTo>
                  <a:pt x="140068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23209" y="529412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2219" y="0"/>
                </a:moveTo>
                <a:lnTo>
                  <a:pt x="18193" y="4764"/>
                </a:lnTo>
                <a:lnTo>
                  <a:pt x="7456" y="14214"/>
                </a:lnTo>
                <a:lnTo>
                  <a:pt x="1046" y="27003"/>
                </a:lnTo>
                <a:lnTo>
                  <a:pt x="0" y="41782"/>
                </a:lnTo>
                <a:lnTo>
                  <a:pt x="4760" y="55804"/>
                </a:lnTo>
                <a:lnTo>
                  <a:pt x="14211" y="66541"/>
                </a:lnTo>
                <a:lnTo>
                  <a:pt x="26996" y="72954"/>
                </a:lnTo>
                <a:lnTo>
                  <a:pt x="41757" y="74002"/>
                </a:lnTo>
                <a:lnTo>
                  <a:pt x="55800" y="69233"/>
                </a:lnTo>
                <a:lnTo>
                  <a:pt x="66549" y="59785"/>
                </a:lnTo>
                <a:lnTo>
                  <a:pt x="72966" y="47003"/>
                </a:lnTo>
                <a:lnTo>
                  <a:pt x="74015" y="32232"/>
                </a:lnTo>
                <a:lnTo>
                  <a:pt x="69231" y="18198"/>
                </a:lnTo>
                <a:lnTo>
                  <a:pt x="59775" y="7458"/>
                </a:lnTo>
                <a:lnTo>
                  <a:pt x="46990" y="1046"/>
                </a:lnTo>
                <a:lnTo>
                  <a:pt x="3221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79114" y="492023"/>
            <a:ext cx="288925" cy="252095"/>
          </a:xfrm>
          <a:custGeom>
            <a:avLst/>
            <a:gdLst/>
            <a:ahLst/>
            <a:cxnLst/>
            <a:rect l="l" t="t" r="r" b="b"/>
            <a:pathLst>
              <a:path w="288925" h="252095">
                <a:moveTo>
                  <a:pt x="140068" y="0"/>
                </a:moveTo>
                <a:lnTo>
                  <a:pt x="0" y="97955"/>
                </a:lnTo>
                <a:lnTo>
                  <a:pt x="288836" y="251548"/>
                </a:lnTo>
                <a:lnTo>
                  <a:pt x="98767" y="93751"/>
                </a:lnTo>
                <a:lnTo>
                  <a:pt x="140068" y="0"/>
                </a:lnTo>
                <a:close/>
              </a:path>
            </a:pathLst>
          </a:custGeom>
          <a:solidFill>
            <a:srgbClr val="2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23209" y="529412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2219" y="0"/>
                </a:moveTo>
                <a:lnTo>
                  <a:pt x="18193" y="4764"/>
                </a:lnTo>
                <a:lnTo>
                  <a:pt x="7456" y="14214"/>
                </a:lnTo>
                <a:lnTo>
                  <a:pt x="1046" y="27003"/>
                </a:lnTo>
                <a:lnTo>
                  <a:pt x="0" y="41782"/>
                </a:lnTo>
                <a:lnTo>
                  <a:pt x="4760" y="55804"/>
                </a:lnTo>
                <a:lnTo>
                  <a:pt x="14211" y="66541"/>
                </a:lnTo>
                <a:lnTo>
                  <a:pt x="26996" y="72954"/>
                </a:lnTo>
                <a:lnTo>
                  <a:pt x="41757" y="74002"/>
                </a:lnTo>
                <a:lnTo>
                  <a:pt x="55800" y="69233"/>
                </a:lnTo>
                <a:lnTo>
                  <a:pt x="66549" y="59785"/>
                </a:lnTo>
                <a:lnTo>
                  <a:pt x="72966" y="47003"/>
                </a:lnTo>
                <a:lnTo>
                  <a:pt x="74015" y="32232"/>
                </a:lnTo>
                <a:lnTo>
                  <a:pt x="69231" y="18198"/>
                </a:lnTo>
                <a:lnTo>
                  <a:pt x="59775" y="7458"/>
                </a:lnTo>
                <a:lnTo>
                  <a:pt x="46990" y="1046"/>
                </a:lnTo>
                <a:lnTo>
                  <a:pt x="32219" y="0"/>
                </a:lnTo>
                <a:close/>
              </a:path>
            </a:pathLst>
          </a:custGeom>
          <a:solidFill>
            <a:srgbClr val="2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27134" y="676503"/>
            <a:ext cx="313055" cy="168910"/>
          </a:xfrm>
          <a:custGeom>
            <a:avLst/>
            <a:gdLst/>
            <a:ahLst/>
            <a:cxnLst/>
            <a:rect l="l" t="t" r="r" b="b"/>
            <a:pathLst>
              <a:path w="313055" h="168909">
                <a:moveTo>
                  <a:pt x="299948" y="72796"/>
                </a:moveTo>
                <a:lnTo>
                  <a:pt x="245973" y="72796"/>
                </a:lnTo>
                <a:lnTo>
                  <a:pt x="283070" y="168300"/>
                </a:lnTo>
                <a:lnTo>
                  <a:pt x="299948" y="72796"/>
                </a:lnTo>
                <a:close/>
              </a:path>
              <a:path w="313055" h="168909">
                <a:moveTo>
                  <a:pt x="312813" y="0"/>
                </a:moveTo>
                <a:lnTo>
                  <a:pt x="0" y="95618"/>
                </a:lnTo>
                <a:lnTo>
                  <a:pt x="245973" y="72796"/>
                </a:lnTo>
                <a:lnTo>
                  <a:pt x="299948" y="72796"/>
                </a:lnTo>
                <a:lnTo>
                  <a:pt x="312813" y="0"/>
                </a:lnTo>
                <a:close/>
              </a:path>
            </a:pathLst>
          </a:custGeom>
          <a:solidFill>
            <a:srgbClr val="EC33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1577" y="784215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4" h="74294">
                <a:moveTo>
                  <a:pt x="32224" y="0"/>
                </a:moveTo>
                <a:lnTo>
                  <a:pt x="18649" y="4508"/>
                </a:lnTo>
                <a:lnTo>
                  <a:pt x="7451" y="14208"/>
                </a:lnTo>
                <a:lnTo>
                  <a:pt x="906" y="27505"/>
                </a:lnTo>
                <a:lnTo>
                  <a:pt x="0" y="41779"/>
                </a:lnTo>
                <a:lnTo>
                  <a:pt x="4508" y="55348"/>
                </a:lnTo>
                <a:lnTo>
                  <a:pt x="14208" y="66532"/>
                </a:lnTo>
                <a:lnTo>
                  <a:pt x="27493" y="73088"/>
                </a:lnTo>
                <a:lnTo>
                  <a:pt x="41767" y="74004"/>
                </a:lnTo>
                <a:lnTo>
                  <a:pt x="55345" y="69498"/>
                </a:lnTo>
                <a:lnTo>
                  <a:pt x="66544" y="59788"/>
                </a:lnTo>
                <a:lnTo>
                  <a:pt x="73082" y="46497"/>
                </a:lnTo>
                <a:lnTo>
                  <a:pt x="73996" y="32224"/>
                </a:lnTo>
                <a:lnTo>
                  <a:pt x="69495" y="18649"/>
                </a:lnTo>
                <a:lnTo>
                  <a:pt x="59788" y="7451"/>
                </a:lnTo>
                <a:lnTo>
                  <a:pt x="46497" y="906"/>
                </a:lnTo>
                <a:lnTo>
                  <a:pt x="32224" y="0"/>
                </a:lnTo>
                <a:close/>
              </a:path>
            </a:pathLst>
          </a:custGeom>
          <a:solidFill>
            <a:srgbClr val="EC33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43300" y="364020"/>
            <a:ext cx="313055" cy="168910"/>
          </a:xfrm>
          <a:custGeom>
            <a:avLst/>
            <a:gdLst/>
            <a:ahLst/>
            <a:cxnLst/>
            <a:rect l="l" t="t" r="r" b="b"/>
            <a:pathLst>
              <a:path w="313054" h="168909">
                <a:moveTo>
                  <a:pt x="29730" y="0"/>
                </a:moveTo>
                <a:lnTo>
                  <a:pt x="0" y="168325"/>
                </a:lnTo>
                <a:lnTo>
                  <a:pt x="238171" y="95516"/>
                </a:lnTo>
                <a:lnTo>
                  <a:pt x="66827" y="95516"/>
                </a:lnTo>
                <a:lnTo>
                  <a:pt x="29730" y="0"/>
                </a:lnTo>
                <a:close/>
              </a:path>
              <a:path w="313054" h="168909">
                <a:moveTo>
                  <a:pt x="312826" y="72694"/>
                </a:moveTo>
                <a:lnTo>
                  <a:pt x="66827" y="95516"/>
                </a:lnTo>
                <a:lnTo>
                  <a:pt x="238171" y="95516"/>
                </a:lnTo>
                <a:lnTo>
                  <a:pt x="312826" y="72694"/>
                </a:lnTo>
                <a:close/>
              </a:path>
            </a:pathLst>
          </a:custGeom>
          <a:solidFill>
            <a:srgbClr val="8CC5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17673" y="350616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2207" y="0"/>
                </a:moveTo>
                <a:lnTo>
                  <a:pt x="18638" y="4511"/>
                </a:lnTo>
                <a:lnTo>
                  <a:pt x="7466" y="14228"/>
                </a:lnTo>
                <a:lnTo>
                  <a:pt x="911" y="27519"/>
                </a:lnTo>
                <a:lnTo>
                  <a:pt x="0" y="41790"/>
                </a:lnTo>
                <a:lnTo>
                  <a:pt x="4510" y="55362"/>
                </a:lnTo>
                <a:lnTo>
                  <a:pt x="14222" y="66552"/>
                </a:lnTo>
                <a:lnTo>
                  <a:pt x="27502" y="73101"/>
                </a:lnTo>
                <a:lnTo>
                  <a:pt x="41773" y="74014"/>
                </a:lnTo>
                <a:lnTo>
                  <a:pt x="55347" y="69506"/>
                </a:lnTo>
                <a:lnTo>
                  <a:pt x="66533" y="59796"/>
                </a:lnTo>
                <a:lnTo>
                  <a:pt x="73082" y="46503"/>
                </a:lnTo>
                <a:lnTo>
                  <a:pt x="73994" y="32227"/>
                </a:lnTo>
                <a:lnTo>
                  <a:pt x="69487" y="18651"/>
                </a:lnTo>
                <a:lnTo>
                  <a:pt x="59777" y="7459"/>
                </a:lnTo>
                <a:lnTo>
                  <a:pt x="46483" y="911"/>
                </a:lnTo>
                <a:lnTo>
                  <a:pt x="32207" y="0"/>
                </a:lnTo>
                <a:close/>
              </a:path>
            </a:pathLst>
          </a:custGeom>
          <a:solidFill>
            <a:srgbClr val="8CC5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27134" y="676503"/>
            <a:ext cx="313055" cy="168910"/>
          </a:xfrm>
          <a:custGeom>
            <a:avLst/>
            <a:gdLst/>
            <a:ahLst/>
            <a:cxnLst/>
            <a:rect l="l" t="t" r="r" b="b"/>
            <a:pathLst>
              <a:path w="313055" h="168909">
                <a:moveTo>
                  <a:pt x="299948" y="72796"/>
                </a:moveTo>
                <a:lnTo>
                  <a:pt x="245973" y="72796"/>
                </a:lnTo>
                <a:lnTo>
                  <a:pt x="283070" y="168300"/>
                </a:lnTo>
                <a:lnTo>
                  <a:pt x="299948" y="72796"/>
                </a:lnTo>
                <a:close/>
              </a:path>
              <a:path w="313055" h="168909">
                <a:moveTo>
                  <a:pt x="312813" y="0"/>
                </a:moveTo>
                <a:lnTo>
                  <a:pt x="0" y="95618"/>
                </a:lnTo>
                <a:lnTo>
                  <a:pt x="245973" y="72796"/>
                </a:lnTo>
                <a:lnTo>
                  <a:pt x="299948" y="72796"/>
                </a:lnTo>
                <a:lnTo>
                  <a:pt x="312813" y="0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1577" y="784215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4" h="74294">
                <a:moveTo>
                  <a:pt x="32224" y="0"/>
                </a:moveTo>
                <a:lnTo>
                  <a:pt x="18649" y="4508"/>
                </a:lnTo>
                <a:lnTo>
                  <a:pt x="7451" y="14208"/>
                </a:lnTo>
                <a:lnTo>
                  <a:pt x="906" y="27505"/>
                </a:lnTo>
                <a:lnTo>
                  <a:pt x="0" y="41779"/>
                </a:lnTo>
                <a:lnTo>
                  <a:pt x="4508" y="55348"/>
                </a:lnTo>
                <a:lnTo>
                  <a:pt x="14208" y="66532"/>
                </a:lnTo>
                <a:lnTo>
                  <a:pt x="27493" y="73088"/>
                </a:lnTo>
                <a:lnTo>
                  <a:pt x="41767" y="74004"/>
                </a:lnTo>
                <a:lnTo>
                  <a:pt x="55345" y="69498"/>
                </a:lnTo>
                <a:lnTo>
                  <a:pt x="66544" y="59788"/>
                </a:lnTo>
                <a:lnTo>
                  <a:pt x="73082" y="46497"/>
                </a:lnTo>
                <a:lnTo>
                  <a:pt x="73996" y="32224"/>
                </a:lnTo>
                <a:lnTo>
                  <a:pt x="69495" y="18649"/>
                </a:lnTo>
                <a:lnTo>
                  <a:pt x="59788" y="7451"/>
                </a:lnTo>
                <a:lnTo>
                  <a:pt x="46497" y="906"/>
                </a:lnTo>
                <a:lnTo>
                  <a:pt x="32224" y="0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5323" y="465264"/>
            <a:ext cx="288925" cy="252095"/>
          </a:xfrm>
          <a:custGeom>
            <a:avLst/>
            <a:gdLst/>
            <a:ahLst/>
            <a:cxnLst/>
            <a:rect l="l" t="t" r="r" b="b"/>
            <a:pathLst>
              <a:path w="288925" h="252095">
                <a:moveTo>
                  <a:pt x="0" y="0"/>
                </a:moveTo>
                <a:lnTo>
                  <a:pt x="190055" y="157797"/>
                </a:lnTo>
                <a:lnTo>
                  <a:pt x="148780" y="251561"/>
                </a:lnTo>
                <a:lnTo>
                  <a:pt x="288810" y="153606"/>
                </a:lnTo>
                <a:lnTo>
                  <a:pt x="0" y="0"/>
                </a:lnTo>
                <a:close/>
              </a:path>
            </a:pathLst>
          </a:custGeom>
          <a:solidFill>
            <a:srgbClr val="2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85411" y="602187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4" h="74295">
                <a:moveTo>
                  <a:pt x="32221" y="0"/>
                </a:moveTo>
                <a:lnTo>
                  <a:pt x="18644" y="4503"/>
                </a:lnTo>
                <a:lnTo>
                  <a:pt x="7445" y="14206"/>
                </a:lnTo>
                <a:lnTo>
                  <a:pt x="909" y="27499"/>
                </a:lnTo>
                <a:lnTo>
                  <a:pt x="0" y="41776"/>
                </a:lnTo>
                <a:lnTo>
                  <a:pt x="4505" y="55356"/>
                </a:lnTo>
                <a:lnTo>
                  <a:pt x="14214" y="66555"/>
                </a:lnTo>
                <a:lnTo>
                  <a:pt x="27499" y="73092"/>
                </a:lnTo>
                <a:lnTo>
                  <a:pt x="41773" y="74001"/>
                </a:lnTo>
                <a:lnTo>
                  <a:pt x="55351" y="69495"/>
                </a:lnTo>
                <a:lnTo>
                  <a:pt x="66551" y="59786"/>
                </a:lnTo>
                <a:lnTo>
                  <a:pt x="73101" y="46494"/>
                </a:lnTo>
                <a:lnTo>
                  <a:pt x="74004" y="32219"/>
                </a:lnTo>
                <a:lnTo>
                  <a:pt x="69485" y="18647"/>
                </a:lnTo>
                <a:lnTo>
                  <a:pt x="59769" y="7462"/>
                </a:lnTo>
                <a:lnTo>
                  <a:pt x="46491" y="913"/>
                </a:lnTo>
                <a:lnTo>
                  <a:pt x="32221" y="0"/>
                </a:lnTo>
                <a:close/>
              </a:path>
            </a:pathLst>
          </a:custGeom>
          <a:solidFill>
            <a:srgbClr val="2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43300" y="364020"/>
            <a:ext cx="313055" cy="168910"/>
          </a:xfrm>
          <a:custGeom>
            <a:avLst/>
            <a:gdLst/>
            <a:ahLst/>
            <a:cxnLst/>
            <a:rect l="l" t="t" r="r" b="b"/>
            <a:pathLst>
              <a:path w="313054" h="168909">
                <a:moveTo>
                  <a:pt x="29730" y="0"/>
                </a:moveTo>
                <a:lnTo>
                  <a:pt x="0" y="168325"/>
                </a:lnTo>
                <a:lnTo>
                  <a:pt x="238171" y="95516"/>
                </a:lnTo>
                <a:lnTo>
                  <a:pt x="66827" y="95516"/>
                </a:lnTo>
                <a:lnTo>
                  <a:pt x="29730" y="0"/>
                </a:lnTo>
                <a:close/>
              </a:path>
              <a:path w="313054" h="168909">
                <a:moveTo>
                  <a:pt x="312826" y="72694"/>
                </a:moveTo>
                <a:lnTo>
                  <a:pt x="66827" y="95516"/>
                </a:lnTo>
                <a:lnTo>
                  <a:pt x="238171" y="95516"/>
                </a:lnTo>
                <a:lnTo>
                  <a:pt x="312826" y="72694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17673" y="350616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2207" y="0"/>
                </a:moveTo>
                <a:lnTo>
                  <a:pt x="18638" y="4511"/>
                </a:lnTo>
                <a:lnTo>
                  <a:pt x="7466" y="14228"/>
                </a:lnTo>
                <a:lnTo>
                  <a:pt x="911" y="27519"/>
                </a:lnTo>
                <a:lnTo>
                  <a:pt x="0" y="41790"/>
                </a:lnTo>
                <a:lnTo>
                  <a:pt x="4510" y="55362"/>
                </a:lnTo>
                <a:lnTo>
                  <a:pt x="14222" y="66552"/>
                </a:lnTo>
                <a:lnTo>
                  <a:pt x="27502" y="73101"/>
                </a:lnTo>
                <a:lnTo>
                  <a:pt x="41773" y="74014"/>
                </a:lnTo>
                <a:lnTo>
                  <a:pt x="55347" y="69506"/>
                </a:lnTo>
                <a:lnTo>
                  <a:pt x="66533" y="59796"/>
                </a:lnTo>
                <a:lnTo>
                  <a:pt x="73082" y="46503"/>
                </a:lnTo>
                <a:lnTo>
                  <a:pt x="73994" y="32227"/>
                </a:lnTo>
                <a:lnTo>
                  <a:pt x="69487" y="18651"/>
                </a:lnTo>
                <a:lnTo>
                  <a:pt x="59777" y="7459"/>
                </a:lnTo>
                <a:lnTo>
                  <a:pt x="46483" y="911"/>
                </a:lnTo>
                <a:lnTo>
                  <a:pt x="32207" y="0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98595" y="239915"/>
            <a:ext cx="6360160" cy="1049655"/>
          </a:xfrm>
          <a:custGeom>
            <a:avLst/>
            <a:gdLst/>
            <a:ahLst/>
            <a:cxnLst/>
            <a:rect l="l" t="t" r="r" b="b"/>
            <a:pathLst>
              <a:path w="6360159" h="1049655">
                <a:moveTo>
                  <a:pt x="6359804" y="0"/>
                </a:moveTo>
                <a:lnTo>
                  <a:pt x="0" y="0"/>
                </a:lnTo>
                <a:lnTo>
                  <a:pt x="483285" y="1049070"/>
                </a:lnTo>
                <a:lnTo>
                  <a:pt x="6359804" y="1049070"/>
                </a:lnTo>
                <a:lnTo>
                  <a:pt x="6359804" y="0"/>
                </a:lnTo>
                <a:close/>
              </a:path>
            </a:pathLst>
          </a:custGeom>
          <a:solidFill>
            <a:srgbClr val="1F3D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9081" y="7413891"/>
            <a:ext cx="6739890" cy="358775"/>
          </a:xfrm>
          <a:custGeom>
            <a:avLst/>
            <a:gdLst/>
            <a:ahLst/>
            <a:cxnLst/>
            <a:rect l="l" t="t" r="r" b="b"/>
            <a:pathLst>
              <a:path w="6739890" h="358775">
                <a:moveTo>
                  <a:pt x="6739318" y="0"/>
                </a:moveTo>
                <a:lnTo>
                  <a:pt x="0" y="0"/>
                </a:lnTo>
                <a:lnTo>
                  <a:pt x="155384" y="358508"/>
                </a:lnTo>
                <a:lnTo>
                  <a:pt x="6739318" y="358508"/>
                </a:lnTo>
                <a:lnTo>
                  <a:pt x="6739318" y="0"/>
                </a:lnTo>
                <a:close/>
              </a:path>
            </a:pathLst>
          </a:custGeom>
          <a:solidFill>
            <a:srgbClr val="FEC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74077" y="658850"/>
            <a:ext cx="149225" cy="255904"/>
          </a:xfrm>
          <a:custGeom>
            <a:avLst/>
            <a:gdLst/>
            <a:ahLst/>
            <a:cxnLst/>
            <a:rect l="l" t="t" r="r" b="b"/>
            <a:pathLst>
              <a:path w="149225" h="255905">
                <a:moveTo>
                  <a:pt x="105143" y="0"/>
                </a:moveTo>
                <a:lnTo>
                  <a:pt x="77660" y="4711"/>
                </a:lnTo>
                <a:lnTo>
                  <a:pt x="80937" y="210705"/>
                </a:lnTo>
                <a:lnTo>
                  <a:pt x="0" y="229844"/>
                </a:lnTo>
                <a:lnTo>
                  <a:pt x="74549" y="255752"/>
                </a:lnTo>
                <a:lnTo>
                  <a:pt x="148958" y="234784"/>
                </a:lnTo>
                <a:lnTo>
                  <a:pt x="105143" y="0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77290" y="976706"/>
            <a:ext cx="346710" cy="61594"/>
          </a:xfrm>
          <a:custGeom>
            <a:avLst/>
            <a:gdLst/>
            <a:ahLst/>
            <a:cxnLst/>
            <a:rect l="l" t="t" r="r" b="b"/>
            <a:pathLst>
              <a:path w="346709" h="61594">
                <a:moveTo>
                  <a:pt x="128396" y="0"/>
                </a:moveTo>
                <a:lnTo>
                  <a:pt x="0" y="59753"/>
                </a:lnTo>
                <a:lnTo>
                  <a:pt x="346367" y="61480"/>
                </a:lnTo>
                <a:lnTo>
                  <a:pt x="285608" y="32181"/>
                </a:lnTo>
                <a:lnTo>
                  <a:pt x="171894" y="32181"/>
                </a:lnTo>
                <a:lnTo>
                  <a:pt x="128396" y="0"/>
                </a:lnTo>
                <a:close/>
              </a:path>
              <a:path w="346709" h="61594">
                <a:moveTo>
                  <a:pt x="218871" y="0"/>
                </a:moveTo>
                <a:lnTo>
                  <a:pt x="171894" y="32181"/>
                </a:lnTo>
                <a:lnTo>
                  <a:pt x="285608" y="32181"/>
                </a:lnTo>
                <a:lnTo>
                  <a:pt x="218871" y="0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19746" y="1057084"/>
            <a:ext cx="257810" cy="58419"/>
          </a:xfrm>
          <a:custGeom>
            <a:avLst/>
            <a:gdLst/>
            <a:ahLst/>
            <a:cxnLst/>
            <a:rect l="l" t="t" r="r" b="b"/>
            <a:pathLst>
              <a:path w="257809" h="58419">
                <a:moveTo>
                  <a:pt x="257619" y="0"/>
                </a:moveTo>
                <a:lnTo>
                  <a:pt x="0" y="0"/>
                </a:lnTo>
                <a:lnTo>
                  <a:pt x="125691" y="57886"/>
                </a:lnTo>
                <a:lnTo>
                  <a:pt x="257619" y="0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36217" y="527856"/>
            <a:ext cx="300355" cy="163830"/>
          </a:xfrm>
          <a:custGeom>
            <a:avLst/>
            <a:gdLst/>
            <a:ahLst/>
            <a:cxnLst/>
            <a:rect l="l" t="t" r="r" b="b"/>
            <a:pathLst>
              <a:path w="300354" h="163829">
                <a:moveTo>
                  <a:pt x="164762" y="0"/>
                </a:moveTo>
                <a:lnTo>
                  <a:pt x="118554" y="7105"/>
                </a:lnTo>
                <a:lnTo>
                  <a:pt x="76757" y="24057"/>
                </a:lnTo>
                <a:lnTo>
                  <a:pt x="42660" y="49098"/>
                </a:lnTo>
                <a:lnTo>
                  <a:pt x="16872" y="80797"/>
                </a:lnTo>
                <a:lnTo>
                  <a:pt x="0" y="117722"/>
                </a:lnTo>
                <a:lnTo>
                  <a:pt x="5384" y="120884"/>
                </a:lnTo>
                <a:lnTo>
                  <a:pt x="10998" y="123310"/>
                </a:lnTo>
                <a:lnTo>
                  <a:pt x="16548" y="126066"/>
                </a:lnTo>
                <a:lnTo>
                  <a:pt x="34163" y="138572"/>
                </a:lnTo>
                <a:lnTo>
                  <a:pt x="53848" y="148986"/>
                </a:lnTo>
                <a:lnTo>
                  <a:pt x="75323" y="157234"/>
                </a:lnTo>
                <a:lnTo>
                  <a:pt x="98310" y="163239"/>
                </a:lnTo>
                <a:lnTo>
                  <a:pt x="90774" y="154088"/>
                </a:lnTo>
                <a:lnTo>
                  <a:pt x="85067" y="143592"/>
                </a:lnTo>
                <a:lnTo>
                  <a:pt x="81451" y="132010"/>
                </a:lnTo>
                <a:lnTo>
                  <a:pt x="80187" y="119602"/>
                </a:lnTo>
                <a:lnTo>
                  <a:pt x="81954" y="104945"/>
                </a:lnTo>
                <a:lnTo>
                  <a:pt x="86961" y="91576"/>
                </a:lnTo>
                <a:lnTo>
                  <a:pt x="90895" y="85680"/>
                </a:lnTo>
                <a:lnTo>
                  <a:pt x="53898" y="85680"/>
                </a:lnTo>
                <a:lnTo>
                  <a:pt x="93241" y="48893"/>
                </a:lnTo>
                <a:lnTo>
                  <a:pt x="145148" y="25469"/>
                </a:lnTo>
                <a:lnTo>
                  <a:pt x="183014" y="18924"/>
                </a:lnTo>
                <a:lnTo>
                  <a:pt x="265035" y="18924"/>
                </a:lnTo>
                <a:lnTo>
                  <a:pt x="257084" y="15092"/>
                </a:lnTo>
                <a:lnTo>
                  <a:pt x="211491" y="2924"/>
                </a:lnTo>
                <a:lnTo>
                  <a:pt x="164762" y="0"/>
                </a:lnTo>
                <a:close/>
              </a:path>
              <a:path w="300354" h="163829">
                <a:moveTo>
                  <a:pt x="104927" y="70237"/>
                </a:moveTo>
                <a:lnTo>
                  <a:pt x="91514" y="72950"/>
                </a:lnTo>
                <a:lnTo>
                  <a:pt x="78517" y="76453"/>
                </a:lnTo>
                <a:lnTo>
                  <a:pt x="65968" y="80710"/>
                </a:lnTo>
                <a:lnTo>
                  <a:pt x="53898" y="85680"/>
                </a:lnTo>
                <a:lnTo>
                  <a:pt x="90895" y="85680"/>
                </a:lnTo>
                <a:lnTo>
                  <a:pt x="94766" y="79879"/>
                </a:lnTo>
                <a:lnTo>
                  <a:pt x="104927" y="70237"/>
                </a:lnTo>
                <a:close/>
              </a:path>
              <a:path w="300354" h="163829">
                <a:moveTo>
                  <a:pt x="265035" y="18924"/>
                </a:moveTo>
                <a:lnTo>
                  <a:pt x="183014" y="18924"/>
                </a:lnTo>
                <a:lnTo>
                  <a:pt x="221722" y="19424"/>
                </a:lnTo>
                <a:lnTo>
                  <a:pt x="260412" y="26516"/>
                </a:lnTo>
                <a:lnTo>
                  <a:pt x="298221" y="39744"/>
                </a:lnTo>
                <a:lnTo>
                  <a:pt x="298729" y="38385"/>
                </a:lnTo>
                <a:lnTo>
                  <a:pt x="299885" y="35718"/>
                </a:lnTo>
                <a:lnTo>
                  <a:pt x="265035" y="18924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17510" y="598081"/>
            <a:ext cx="96520" cy="93345"/>
          </a:xfrm>
          <a:custGeom>
            <a:avLst/>
            <a:gdLst/>
            <a:ahLst/>
            <a:cxnLst/>
            <a:rect l="l" t="t" r="r" b="b"/>
            <a:pathLst>
              <a:path w="96520" h="93345">
                <a:moveTo>
                  <a:pt x="0" y="0"/>
                </a:moveTo>
                <a:lnTo>
                  <a:pt x="10128" y="9729"/>
                </a:lnTo>
                <a:lnTo>
                  <a:pt x="17922" y="21450"/>
                </a:lnTo>
                <a:lnTo>
                  <a:pt x="22931" y="34790"/>
                </a:lnTo>
                <a:lnTo>
                  <a:pt x="24701" y="49377"/>
                </a:lnTo>
                <a:lnTo>
                  <a:pt x="23445" y="61766"/>
                </a:lnTo>
                <a:lnTo>
                  <a:pt x="19858" y="73315"/>
                </a:lnTo>
                <a:lnTo>
                  <a:pt x="14205" y="83805"/>
                </a:lnTo>
                <a:lnTo>
                  <a:pt x="6756" y="93014"/>
                </a:lnTo>
                <a:lnTo>
                  <a:pt x="32629" y="85675"/>
                </a:lnTo>
                <a:lnTo>
                  <a:pt x="56408" y="75447"/>
                </a:lnTo>
                <a:lnTo>
                  <a:pt x="77742" y="62557"/>
                </a:lnTo>
                <a:lnTo>
                  <a:pt x="96278" y="47231"/>
                </a:lnTo>
                <a:lnTo>
                  <a:pt x="76482" y="31053"/>
                </a:lnTo>
                <a:lnTo>
                  <a:pt x="53554" y="17519"/>
                </a:lnTo>
                <a:lnTo>
                  <a:pt x="27918" y="7033"/>
                </a:lnTo>
                <a:lnTo>
                  <a:pt x="0" y="0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35341" y="603808"/>
            <a:ext cx="88265" cy="87630"/>
          </a:xfrm>
          <a:custGeom>
            <a:avLst/>
            <a:gdLst/>
            <a:ahLst/>
            <a:cxnLst/>
            <a:rect l="l" t="t" r="r" b="b"/>
            <a:pathLst>
              <a:path w="88265" h="87629">
                <a:moveTo>
                  <a:pt x="43980" y="0"/>
                </a:moveTo>
                <a:lnTo>
                  <a:pt x="26864" y="3434"/>
                </a:lnTo>
                <a:lnTo>
                  <a:pt x="12884" y="12795"/>
                </a:lnTo>
                <a:lnTo>
                  <a:pt x="3457" y="26671"/>
                </a:lnTo>
                <a:lnTo>
                  <a:pt x="0" y="43649"/>
                </a:lnTo>
                <a:lnTo>
                  <a:pt x="3457" y="60619"/>
                </a:lnTo>
                <a:lnTo>
                  <a:pt x="12884" y="74487"/>
                </a:lnTo>
                <a:lnTo>
                  <a:pt x="26864" y="83842"/>
                </a:lnTo>
                <a:lnTo>
                  <a:pt x="43980" y="87274"/>
                </a:lnTo>
                <a:lnTo>
                  <a:pt x="61116" y="83842"/>
                </a:lnTo>
                <a:lnTo>
                  <a:pt x="75103" y="74487"/>
                </a:lnTo>
                <a:lnTo>
                  <a:pt x="84529" y="60619"/>
                </a:lnTo>
                <a:lnTo>
                  <a:pt x="87985" y="43649"/>
                </a:lnTo>
                <a:lnTo>
                  <a:pt x="84529" y="26671"/>
                </a:lnTo>
                <a:lnTo>
                  <a:pt x="75103" y="12795"/>
                </a:lnTo>
                <a:lnTo>
                  <a:pt x="61116" y="3434"/>
                </a:lnTo>
                <a:lnTo>
                  <a:pt x="43980" y="0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93559" y="527856"/>
            <a:ext cx="300355" cy="163830"/>
          </a:xfrm>
          <a:custGeom>
            <a:avLst/>
            <a:gdLst/>
            <a:ahLst/>
            <a:cxnLst/>
            <a:rect l="l" t="t" r="r" b="b"/>
            <a:pathLst>
              <a:path w="300354" h="163829">
                <a:moveTo>
                  <a:pt x="194767" y="70224"/>
                </a:moveTo>
                <a:lnTo>
                  <a:pt x="204980" y="79872"/>
                </a:lnTo>
                <a:lnTo>
                  <a:pt x="212839" y="91570"/>
                </a:lnTo>
                <a:lnTo>
                  <a:pt x="217887" y="104939"/>
                </a:lnTo>
                <a:lnTo>
                  <a:pt x="219671" y="119602"/>
                </a:lnTo>
                <a:lnTo>
                  <a:pt x="218411" y="132008"/>
                </a:lnTo>
                <a:lnTo>
                  <a:pt x="214804" y="143587"/>
                </a:lnTo>
                <a:lnTo>
                  <a:pt x="209117" y="154083"/>
                </a:lnTo>
                <a:lnTo>
                  <a:pt x="201612" y="163239"/>
                </a:lnTo>
                <a:lnTo>
                  <a:pt x="224629" y="157229"/>
                </a:lnTo>
                <a:lnTo>
                  <a:pt x="246075" y="148982"/>
                </a:lnTo>
                <a:lnTo>
                  <a:pt x="265691" y="138570"/>
                </a:lnTo>
                <a:lnTo>
                  <a:pt x="283222" y="126066"/>
                </a:lnTo>
                <a:lnTo>
                  <a:pt x="288899" y="123310"/>
                </a:lnTo>
                <a:lnTo>
                  <a:pt x="294474" y="120884"/>
                </a:lnTo>
                <a:lnTo>
                  <a:pt x="299935" y="117722"/>
                </a:lnTo>
                <a:lnTo>
                  <a:pt x="285286" y="85680"/>
                </a:lnTo>
                <a:lnTo>
                  <a:pt x="245986" y="85680"/>
                </a:lnTo>
                <a:lnTo>
                  <a:pt x="233925" y="80709"/>
                </a:lnTo>
                <a:lnTo>
                  <a:pt x="221367" y="76452"/>
                </a:lnTo>
                <a:lnTo>
                  <a:pt x="208313" y="72945"/>
                </a:lnTo>
                <a:lnTo>
                  <a:pt x="194767" y="70224"/>
                </a:lnTo>
                <a:close/>
              </a:path>
              <a:path w="300354" h="163829">
                <a:moveTo>
                  <a:pt x="210364" y="18918"/>
                </a:moveTo>
                <a:lnTo>
                  <a:pt x="116837" y="18918"/>
                </a:lnTo>
                <a:lnTo>
                  <a:pt x="154736" y="25469"/>
                </a:lnTo>
                <a:lnTo>
                  <a:pt x="182196" y="35308"/>
                </a:lnTo>
                <a:lnTo>
                  <a:pt x="206638" y="48893"/>
                </a:lnTo>
                <a:lnTo>
                  <a:pt x="227942" y="65819"/>
                </a:lnTo>
                <a:lnTo>
                  <a:pt x="245986" y="85680"/>
                </a:lnTo>
                <a:lnTo>
                  <a:pt x="285286" y="85680"/>
                </a:lnTo>
                <a:lnTo>
                  <a:pt x="283054" y="80797"/>
                </a:lnTo>
                <a:lnTo>
                  <a:pt x="257206" y="49098"/>
                </a:lnTo>
                <a:lnTo>
                  <a:pt x="223044" y="24057"/>
                </a:lnTo>
                <a:lnTo>
                  <a:pt x="210364" y="18918"/>
                </a:lnTo>
                <a:close/>
              </a:path>
              <a:path w="300354" h="163829">
                <a:moveTo>
                  <a:pt x="135024" y="0"/>
                </a:moveTo>
                <a:lnTo>
                  <a:pt x="88350" y="2924"/>
                </a:lnTo>
                <a:lnTo>
                  <a:pt x="42806" y="15092"/>
                </a:lnTo>
                <a:lnTo>
                  <a:pt x="0" y="35718"/>
                </a:lnTo>
                <a:lnTo>
                  <a:pt x="495" y="36912"/>
                </a:lnTo>
                <a:lnTo>
                  <a:pt x="1142" y="38385"/>
                </a:lnTo>
                <a:lnTo>
                  <a:pt x="1701" y="39744"/>
                </a:lnTo>
                <a:lnTo>
                  <a:pt x="39486" y="26514"/>
                </a:lnTo>
                <a:lnTo>
                  <a:pt x="78143" y="19419"/>
                </a:lnTo>
                <a:lnTo>
                  <a:pt x="116837" y="18918"/>
                </a:lnTo>
                <a:lnTo>
                  <a:pt x="210364" y="18918"/>
                </a:lnTo>
                <a:lnTo>
                  <a:pt x="181216" y="7105"/>
                </a:lnTo>
                <a:lnTo>
                  <a:pt x="135024" y="0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15911" y="598081"/>
            <a:ext cx="96520" cy="93345"/>
          </a:xfrm>
          <a:custGeom>
            <a:avLst/>
            <a:gdLst/>
            <a:ahLst/>
            <a:cxnLst/>
            <a:rect l="l" t="t" r="r" b="b"/>
            <a:pathLst>
              <a:path w="96520" h="93345">
                <a:moveTo>
                  <a:pt x="96266" y="0"/>
                </a:moveTo>
                <a:lnTo>
                  <a:pt x="68342" y="7027"/>
                </a:lnTo>
                <a:lnTo>
                  <a:pt x="42689" y="17513"/>
                </a:lnTo>
                <a:lnTo>
                  <a:pt x="19758" y="31046"/>
                </a:lnTo>
                <a:lnTo>
                  <a:pt x="0" y="47218"/>
                </a:lnTo>
                <a:lnTo>
                  <a:pt x="18517" y="62544"/>
                </a:lnTo>
                <a:lnTo>
                  <a:pt x="39879" y="75434"/>
                </a:lnTo>
                <a:lnTo>
                  <a:pt x="63663" y="85662"/>
                </a:lnTo>
                <a:lnTo>
                  <a:pt x="89446" y="93002"/>
                </a:lnTo>
                <a:lnTo>
                  <a:pt x="81964" y="83799"/>
                </a:lnTo>
                <a:lnTo>
                  <a:pt x="76315" y="73313"/>
                </a:lnTo>
                <a:lnTo>
                  <a:pt x="72745" y="61766"/>
                </a:lnTo>
                <a:lnTo>
                  <a:pt x="71501" y="49377"/>
                </a:lnTo>
                <a:lnTo>
                  <a:pt x="73273" y="34788"/>
                </a:lnTo>
                <a:lnTo>
                  <a:pt x="78292" y="21445"/>
                </a:lnTo>
                <a:lnTo>
                  <a:pt x="86106" y="9724"/>
                </a:lnTo>
                <a:lnTo>
                  <a:pt x="96266" y="0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06335" y="603808"/>
            <a:ext cx="88265" cy="87630"/>
          </a:xfrm>
          <a:custGeom>
            <a:avLst/>
            <a:gdLst/>
            <a:ahLst/>
            <a:cxnLst/>
            <a:rect l="l" t="t" r="r" b="b"/>
            <a:pathLst>
              <a:path w="88265" h="87629">
                <a:moveTo>
                  <a:pt x="43929" y="0"/>
                </a:moveTo>
                <a:lnTo>
                  <a:pt x="26837" y="3434"/>
                </a:lnTo>
                <a:lnTo>
                  <a:pt x="12873" y="12795"/>
                </a:lnTo>
                <a:lnTo>
                  <a:pt x="3454" y="26671"/>
                </a:lnTo>
                <a:lnTo>
                  <a:pt x="0" y="43649"/>
                </a:lnTo>
                <a:lnTo>
                  <a:pt x="3454" y="60626"/>
                </a:lnTo>
                <a:lnTo>
                  <a:pt x="12873" y="74498"/>
                </a:lnTo>
                <a:lnTo>
                  <a:pt x="26837" y="83854"/>
                </a:lnTo>
                <a:lnTo>
                  <a:pt x="43929" y="87287"/>
                </a:lnTo>
                <a:lnTo>
                  <a:pt x="61043" y="83854"/>
                </a:lnTo>
                <a:lnTo>
                  <a:pt x="75055" y="74498"/>
                </a:lnTo>
                <a:lnTo>
                  <a:pt x="84521" y="60626"/>
                </a:lnTo>
                <a:lnTo>
                  <a:pt x="87998" y="43649"/>
                </a:lnTo>
                <a:lnTo>
                  <a:pt x="84521" y="26671"/>
                </a:lnTo>
                <a:lnTo>
                  <a:pt x="75055" y="12795"/>
                </a:lnTo>
                <a:lnTo>
                  <a:pt x="61043" y="3434"/>
                </a:lnTo>
                <a:lnTo>
                  <a:pt x="43929" y="0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53642" y="1279639"/>
            <a:ext cx="31115" cy="9525"/>
          </a:xfrm>
          <a:custGeom>
            <a:avLst/>
            <a:gdLst/>
            <a:ahLst/>
            <a:cxnLst/>
            <a:rect l="l" t="t" r="r" b="b"/>
            <a:pathLst>
              <a:path w="31115" h="9525">
                <a:moveTo>
                  <a:pt x="31076" y="0"/>
                </a:moveTo>
                <a:lnTo>
                  <a:pt x="14681" y="1206"/>
                </a:lnTo>
                <a:lnTo>
                  <a:pt x="10858" y="1358"/>
                </a:lnTo>
                <a:lnTo>
                  <a:pt x="0" y="1485"/>
                </a:lnTo>
                <a:lnTo>
                  <a:pt x="0" y="9347"/>
                </a:lnTo>
                <a:lnTo>
                  <a:pt x="31076" y="9347"/>
                </a:lnTo>
                <a:lnTo>
                  <a:pt x="31076" y="0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58217" y="239966"/>
            <a:ext cx="2995930" cy="1049020"/>
          </a:xfrm>
          <a:custGeom>
            <a:avLst/>
            <a:gdLst/>
            <a:ahLst/>
            <a:cxnLst/>
            <a:rect l="l" t="t" r="r" b="b"/>
            <a:pathLst>
              <a:path w="2995929" h="1049020">
                <a:moveTo>
                  <a:pt x="1020847" y="640080"/>
                </a:moveTo>
                <a:lnTo>
                  <a:pt x="988263" y="640080"/>
                </a:lnTo>
                <a:lnTo>
                  <a:pt x="990549" y="650240"/>
                </a:lnTo>
                <a:lnTo>
                  <a:pt x="991806" y="655320"/>
                </a:lnTo>
                <a:lnTo>
                  <a:pt x="995533" y="669290"/>
                </a:lnTo>
                <a:lnTo>
                  <a:pt x="999582" y="681990"/>
                </a:lnTo>
                <a:lnTo>
                  <a:pt x="1003968" y="695960"/>
                </a:lnTo>
                <a:lnTo>
                  <a:pt x="1008710" y="708660"/>
                </a:lnTo>
                <a:lnTo>
                  <a:pt x="301875" y="1049020"/>
                </a:lnTo>
                <a:lnTo>
                  <a:pt x="373250" y="1049020"/>
                </a:lnTo>
                <a:lnTo>
                  <a:pt x="1020686" y="737870"/>
                </a:lnTo>
                <a:lnTo>
                  <a:pt x="1056340" y="737870"/>
                </a:lnTo>
                <a:lnTo>
                  <a:pt x="1052309" y="730250"/>
                </a:lnTo>
                <a:lnTo>
                  <a:pt x="1042479" y="707390"/>
                </a:lnTo>
                <a:lnTo>
                  <a:pt x="1028645" y="669290"/>
                </a:lnTo>
                <a:lnTo>
                  <a:pt x="1020847" y="640080"/>
                </a:lnTo>
                <a:close/>
              </a:path>
              <a:path w="2995929" h="1049020">
                <a:moveTo>
                  <a:pt x="1131634" y="848360"/>
                </a:moveTo>
                <a:lnTo>
                  <a:pt x="1089215" y="848360"/>
                </a:lnTo>
                <a:lnTo>
                  <a:pt x="1098648" y="859790"/>
                </a:lnTo>
                <a:lnTo>
                  <a:pt x="1108346" y="871220"/>
                </a:lnTo>
                <a:lnTo>
                  <a:pt x="1118385" y="881380"/>
                </a:lnTo>
                <a:lnTo>
                  <a:pt x="1128839" y="892810"/>
                </a:lnTo>
                <a:lnTo>
                  <a:pt x="1144790" y="908050"/>
                </a:lnTo>
                <a:lnTo>
                  <a:pt x="1154394" y="915670"/>
                </a:lnTo>
                <a:lnTo>
                  <a:pt x="1164205" y="923290"/>
                </a:lnTo>
                <a:lnTo>
                  <a:pt x="1174183" y="932180"/>
                </a:lnTo>
                <a:lnTo>
                  <a:pt x="1184287" y="939800"/>
                </a:lnTo>
                <a:lnTo>
                  <a:pt x="1186688" y="941070"/>
                </a:lnTo>
                <a:lnTo>
                  <a:pt x="1112499" y="1049020"/>
                </a:lnTo>
                <a:lnTo>
                  <a:pt x="1150123" y="1049020"/>
                </a:lnTo>
                <a:lnTo>
                  <a:pt x="1212189" y="958850"/>
                </a:lnTo>
                <a:lnTo>
                  <a:pt x="1277772" y="958850"/>
                </a:lnTo>
                <a:lnTo>
                  <a:pt x="1231609" y="933450"/>
                </a:lnTo>
                <a:lnTo>
                  <a:pt x="1197944" y="910590"/>
                </a:lnTo>
                <a:lnTo>
                  <a:pt x="1166228" y="883920"/>
                </a:lnTo>
                <a:lnTo>
                  <a:pt x="1151470" y="869950"/>
                </a:lnTo>
                <a:lnTo>
                  <a:pt x="1131634" y="848360"/>
                </a:lnTo>
                <a:close/>
              </a:path>
              <a:path w="2995929" h="1049020">
                <a:moveTo>
                  <a:pt x="1277772" y="958850"/>
                </a:moveTo>
                <a:lnTo>
                  <a:pt x="1212189" y="958850"/>
                </a:lnTo>
                <a:lnTo>
                  <a:pt x="1231294" y="970280"/>
                </a:lnTo>
                <a:lnTo>
                  <a:pt x="1271104" y="991870"/>
                </a:lnTo>
                <a:lnTo>
                  <a:pt x="1315999" y="1010920"/>
                </a:lnTo>
                <a:lnTo>
                  <a:pt x="1330769" y="1014730"/>
                </a:lnTo>
                <a:lnTo>
                  <a:pt x="1337945" y="1017270"/>
                </a:lnTo>
                <a:lnTo>
                  <a:pt x="1339723" y="1017270"/>
                </a:lnTo>
                <a:lnTo>
                  <a:pt x="1331655" y="1049020"/>
                </a:lnTo>
                <a:lnTo>
                  <a:pt x="1363716" y="1049020"/>
                </a:lnTo>
                <a:lnTo>
                  <a:pt x="1369542" y="1026160"/>
                </a:lnTo>
                <a:lnTo>
                  <a:pt x="1619905" y="1026160"/>
                </a:lnTo>
                <a:lnTo>
                  <a:pt x="1634829" y="1022350"/>
                </a:lnTo>
                <a:lnTo>
                  <a:pt x="1654517" y="1016000"/>
                </a:lnTo>
                <a:lnTo>
                  <a:pt x="1687182" y="1016000"/>
                </a:lnTo>
                <a:lnTo>
                  <a:pt x="1685348" y="1009650"/>
                </a:lnTo>
                <a:lnTo>
                  <a:pt x="1488363" y="1009650"/>
                </a:lnTo>
                <a:lnTo>
                  <a:pt x="1449514" y="1008380"/>
                </a:lnTo>
                <a:lnTo>
                  <a:pt x="1405099" y="1002030"/>
                </a:lnTo>
                <a:lnTo>
                  <a:pt x="1352508" y="989330"/>
                </a:lnTo>
                <a:lnTo>
                  <a:pt x="1327061" y="980440"/>
                </a:lnTo>
                <a:lnTo>
                  <a:pt x="1304391" y="971550"/>
                </a:lnTo>
                <a:lnTo>
                  <a:pt x="1277772" y="958850"/>
                </a:lnTo>
                <a:close/>
              </a:path>
              <a:path w="2995929" h="1049020">
                <a:moveTo>
                  <a:pt x="1687182" y="1016000"/>
                </a:moveTo>
                <a:lnTo>
                  <a:pt x="1654517" y="1016000"/>
                </a:lnTo>
                <a:lnTo>
                  <a:pt x="1664165" y="1049020"/>
                </a:lnTo>
                <a:lnTo>
                  <a:pt x="1696719" y="1049020"/>
                </a:lnTo>
                <a:lnTo>
                  <a:pt x="1687182" y="1016000"/>
                </a:lnTo>
                <a:close/>
              </a:path>
              <a:path w="2995929" h="1049020">
                <a:moveTo>
                  <a:pt x="1830761" y="946150"/>
                </a:moveTo>
                <a:lnTo>
                  <a:pt x="1794675" y="946150"/>
                </a:lnTo>
                <a:lnTo>
                  <a:pt x="1853679" y="1049020"/>
                </a:lnTo>
                <a:lnTo>
                  <a:pt x="1889494" y="1049020"/>
                </a:lnTo>
                <a:lnTo>
                  <a:pt x="1830761" y="946150"/>
                </a:lnTo>
                <a:close/>
              </a:path>
              <a:path w="2995929" h="1049020">
                <a:moveTo>
                  <a:pt x="2026919" y="764540"/>
                </a:moveTo>
                <a:lnTo>
                  <a:pt x="1955139" y="764540"/>
                </a:lnTo>
                <a:lnTo>
                  <a:pt x="2546370" y="1049020"/>
                </a:lnTo>
                <a:lnTo>
                  <a:pt x="2617853" y="1049020"/>
                </a:lnTo>
                <a:lnTo>
                  <a:pt x="2026919" y="764540"/>
                </a:lnTo>
                <a:close/>
              </a:path>
              <a:path w="2995929" h="1049020">
                <a:moveTo>
                  <a:pt x="1619905" y="1026160"/>
                </a:moveTo>
                <a:lnTo>
                  <a:pt x="1369542" y="1026160"/>
                </a:lnTo>
                <a:lnTo>
                  <a:pt x="1383914" y="1029970"/>
                </a:lnTo>
                <a:lnTo>
                  <a:pt x="1427975" y="1037590"/>
                </a:lnTo>
                <a:lnTo>
                  <a:pt x="1446453" y="1040130"/>
                </a:lnTo>
                <a:lnTo>
                  <a:pt x="1487817" y="1041400"/>
                </a:lnTo>
                <a:lnTo>
                  <a:pt x="1509712" y="1041400"/>
                </a:lnTo>
                <a:lnTo>
                  <a:pt x="1555915" y="1037590"/>
                </a:lnTo>
                <a:lnTo>
                  <a:pt x="1557007" y="1037590"/>
                </a:lnTo>
                <a:lnTo>
                  <a:pt x="1574495" y="1036320"/>
                </a:lnTo>
                <a:lnTo>
                  <a:pt x="1594819" y="1032510"/>
                </a:lnTo>
                <a:lnTo>
                  <a:pt x="1619905" y="1026160"/>
                </a:lnTo>
                <a:close/>
              </a:path>
              <a:path w="2995929" h="1049020">
                <a:moveTo>
                  <a:pt x="1925788" y="868680"/>
                </a:moveTo>
                <a:lnTo>
                  <a:pt x="1881949" y="868680"/>
                </a:lnTo>
                <a:lnTo>
                  <a:pt x="2045512" y="1026160"/>
                </a:lnTo>
                <a:lnTo>
                  <a:pt x="2067255" y="1004570"/>
                </a:lnTo>
                <a:lnTo>
                  <a:pt x="1925788" y="868680"/>
                </a:lnTo>
                <a:close/>
              </a:path>
              <a:path w="2995929" h="1049020">
                <a:moveTo>
                  <a:pt x="1690007" y="40640"/>
                </a:moveTo>
                <a:lnTo>
                  <a:pt x="1502079" y="40640"/>
                </a:lnTo>
                <a:lnTo>
                  <a:pt x="1506715" y="41910"/>
                </a:lnTo>
                <a:lnTo>
                  <a:pt x="1536331" y="43180"/>
                </a:lnTo>
                <a:lnTo>
                  <a:pt x="1551889" y="44450"/>
                </a:lnTo>
                <a:lnTo>
                  <a:pt x="1616722" y="55880"/>
                </a:lnTo>
                <a:lnTo>
                  <a:pt x="1679232" y="76200"/>
                </a:lnTo>
                <a:lnTo>
                  <a:pt x="1746391" y="110490"/>
                </a:lnTo>
                <a:lnTo>
                  <a:pt x="1779439" y="132080"/>
                </a:lnTo>
                <a:lnTo>
                  <a:pt x="1810542" y="156210"/>
                </a:lnTo>
                <a:lnTo>
                  <a:pt x="1839569" y="182880"/>
                </a:lnTo>
                <a:lnTo>
                  <a:pt x="1880373" y="228600"/>
                </a:lnTo>
                <a:lnTo>
                  <a:pt x="1904055" y="261620"/>
                </a:lnTo>
                <a:lnTo>
                  <a:pt x="1924834" y="297180"/>
                </a:lnTo>
                <a:lnTo>
                  <a:pt x="1942579" y="334010"/>
                </a:lnTo>
                <a:lnTo>
                  <a:pt x="1957006" y="370840"/>
                </a:lnTo>
                <a:lnTo>
                  <a:pt x="1968084" y="408940"/>
                </a:lnTo>
                <a:lnTo>
                  <a:pt x="1976012" y="447040"/>
                </a:lnTo>
                <a:lnTo>
                  <a:pt x="1980777" y="486410"/>
                </a:lnTo>
                <a:lnTo>
                  <a:pt x="1982368" y="525780"/>
                </a:lnTo>
                <a:lnTo>
                  <a:pt x="1981771" y="548640"/>
                </a:lnTo>
                <a:lnTo>
                  <a:pt x="1978111" y="589280"/>
                </a:lnTo>
                <a:lnTo>
                  <a:pt x="1970952" y="629920"/>
                </a:lnTo>
                <a:lnTo>
                  <a:pt x="1960338" y="669290"/>
                </a:lnTo>
                <a:lnTo>
                  <a:pt x="1944966" y="712470"/>
                </a:lnTo>
                <a:lnTo>
                  <a:pt x="1916084" y="769620"/>
                </a:lnTo>
                <a:lnTo>
                  <a:pt x="1894241" y="803910"/>
                </a:lnTo>
                <a:lnTo>
                  <a:pt x="1869624" y="835660"/>
                </a:lnTo>
                <a:lnTo>
                  <a:pt x="1842287" y="864870"/>
                </a:lnTo>
                <a:lnTo>
                  <a:pt x="1795689" y="906780"/>
                </a:lnTo>
                <a:lnTo>
                  <a:pt x="1761791" y="930910"/>
                </a:lnTo>
                <a:lnTo>
                  <a:pt x="1725993" y="952500"/>
                </a:lnTo>
                <a:lnTo>
                  <a:pt x="1688401" y="970280"/>
                </a:lnTo>
                <a:lnTo>
                  <a:pt x="1618260" y="994410"/>
                </a:lnTo>
                <a:lnTo>
                  <a:pt x="1569643" y="1004570"/>
                </a:lnTo>
                <a:lnTo>
                  <a:pt x="1553248" y="1005840"/>
                </a:lnTo>
                <a:lnTo>
                  <a:pt x="1545924" y="1007110"/>
                </a:lnTo>
                <a:lnTo>
                  <a:pt x="1530727" y="1008380"/>
                </a:lnTo>
                <a:lnTo>
                  <a:pt x="1508912" y="1009650"/>
                </a:lnTo>
                <a:lnTo>
                  <a:pt x="1685348" y="1009650"/>
                </a:lnTo>
                <a:lnTo>
                  <a:pt x="1684248" y="1005840"/>
                </a:lnTo>
                <a:lnTo>
                  <a:pt x="1685264" y="1005840"/>
                </a:lnTo>
                <a:lnTo>
                  <a:pt x="1701114" y="999490"/>
                </a:lnTo>
                <a:lnTo>
                  <a:pt x="1725595" y="988060"/>
                </a:lnTo>
                <a:lnTo>
                  <a:pt x="1749371" y="975360"/>
                </a:lnTo>
                <a:lnTo>
                  <a:pt x="1772408" y="961390"/>
                </a:lnTo>
                <a:lnTo>
                  <a:pt x="1794675" y="946150"/>
                </a:lnTo>
                <a:lnTo>
                  <a:pt x="1830761" y="946150"/>
                </a:lnTo>
                <a:lnTo>
                  <a:pt x="1819884" y="927100"/>
                </a:lnTo>
                <a:lnTo>
                  <a:pt x="1821827" y="925830"/>
                </a:lnTo>
                <a:lnTo>
                  <a:pt x="1828732" y="920750"/>
                </a:lnTo>
                <a:lnTo>
                  <a:pt x="1835613" y="914400"/>
                </a:lnTo>
                <a:lnTo>
                  <a:pt x="1842437" y="909320"/>
                </a:lnTo>
                <a:lnTo>
                  <a:pt x="1849170" y="902970"/>
                </a:lnTo>
                <a:lnTo>
                  <a:pt x="1864855" y="887730"/>
                </a:lnTo>
                <a:lnTo>
                  <a:pt x="1870900" y="881380"/>
                </a:lnTo>
                <a:lnTo>
                  <a:pt x="1881949" y="868680"/>
                </a:lnTo>
                <a:lnTo>
                  <a:pt x="1925788" y="868680"/>
                </a:lnTo>
                <a:lnTo>
                  <a:pt x="1901990" y="845820"/>
                </a:lnTo>
                <a:lnTo>
                  <a:pt x="1903361" y="843280"/>
                </a:lnTo>
                <a:lnTo>
                  <a:pt x="1903983" y="843280"/>
                </a:lnTo>
                <a:lnTo>
                  <a:pt x="1918097" y="824230"/>
                </a:lnTo>
                <a:lnTo>
                  <a:pt x="1931357" y="805180"/>
                </a:lnTo>
                <a:lnTo>
                  <a:pt x="1943719" y="784860"/>
                </a:lnTo>
                <a:lnTo>
                  <a:pt x="1955139" y="764540"/>
                </a:lnTo>
                <a:lnTo>
                  <a:pt x="2026919" y="764540"/>
                </a:lnTo>
                <a:lnTo>
                  <a:pt x="1968881" y="736600"/>
                </a:lnTo>
                <a:lnTo>
                  <a:pt x="1974367" y="723900"/>
                </a:lnTo>
                <a:lnTo>
                  <a:pt x="1975751" y="720090"/>
                </a:lnTo>
                <a:lnTo>
                  <a:pt x="1982673" y="702310"/>
                </a:lnTo>
                <a:lnTo>
                  <a:pt x="1988859" y="684530"/>
                </a:lnTo>
                <a:lnTo>
                  <a:pt x="1994362" y="666750"/>
                </a:lnTo>
                <a:lnTo>
                  <a:pt x="1999233" y="647700"/>
                </a:lnTo>
                <a:lnTo>
                  <a:pt x="2126808" y="647700"/>
                </a:lnTo>
                <a:lnTo>
                  <a:pt x="2005457" y="617220"/>
                </a:lnTo>
                <a:lnTo>
                  <a:pt x="2006219" y="613410"/>
                </a:lnTo>
                <a:lnTo>
                  <a:pt x="2008832" y="596900"/>
                </a:lnTo>
                <a:lnTo>
                  <a:pt x="2010959" y="581660"/>
                </a:lnTo>
                <a:lnTo>
                  <a:pt x="2012548" y="565150"/>
                </a:lnTo>
                <a:lnTo>
                  <a:pt x="2013546" y="549910"/>
                </a:lnTo>
                <a:lnTo>
                  <a:pt x="2014346" y="525780"/>
                </a:lnTo>
                <a:lnTo>
                  <a:pt x="2014346" y="519430"/>
                </a:lnTo>
                <a:lnTo>
                  <a:pt x="2013648" y="508000"/>
                </a:lnTo>
                <a:lnTo>
                  <a:pt x="2995803" y="508000"/>
                </a:lnTo>
                <a:lnTo>
                  <a:pt x="2966948" y="477520"/>
                </a:lnTo>
                <a:lnTo>
                  <a:pt x="2011489" y="477520"/>
                </a:lnTo>
                <a:lnTo>
                  <a:pt x="2011260" y="473710"/>
                </a:lnTo>
                <a:lnTo>
                  <a:pt x="2009188" y="455930"/>
                </a:lnTo>
                <a:lnTo>
                  <a:pt x="2006768" y="439420"/>
                </a:lnTo>
                <a:lnTo>
                  <a:pt x="2003791" y="422910"/>
                </a:lnTo>
                <a:lnTo>
                  <a:pt x="2000211" y="406400"/>
                </a:lnTo>
                <a:lnTo>
                  <a:pt x="2104306" y="377190"/>
                </a:lnTo>
                <a:lnTo>
                  <a:pt x="1991880" y="377190"/>
                </a:lnTo>
                <a:lnTo>
                  <a:pt x="1991512" y="375920"/>
                </a:lnTo>
                <a:lnTo>
                  <a:pt x="1990648" y="372110"/>
                </a:lnTo>
                <a:lnTo>
                  <a:pt x="1989454" y="368300"/>
                </a:lnTo>
                <a:lnTo>
                  <a:pt x="1972043" y="321310"/>
                </a:lnTo>
                <a:lnTo>
                  <a:pt x="1967077" y="311150"/>
                </a:lnTo>
                <a:lnTo>
                  <a:pt x="2017313" y="283210"/>
                </a:lnTo>
                <a:lnTo>
                  <a:pt x="1953323" y="283210"/>
                </a:lnTo>
                <a:lnTo>
                  <a:pt x="1952231" y="280670"/>
                </a:lnTo>
                <a:lnTo>
                  <a:pt x="1951621" y="279400"/>
                </a:lnTo>
                <a:lnTo>
                  <a:pt x="1943221" y="265430"/>
                </a:lnTo>
                <a:lnTo>
                  <a:pt x="1934317" y="250190"/>
                </a:lnTo>
                <a:lnTo>
                  <a:pt x="1924929" y="236220"/>
                </a:lnTo>
                <a:lnTo>
                  <a:pt x="1915071" y="222250"/>
                </a:lnTo>
                <a:lnTo>
                  <a:pt x="1941851" y="198120"/>
                </a:lnTo>
                <a:lnTo>
                  <a:pt x="1895944" y="198120"/>
                </a:lnTo>
                <a:lnTo>
                  <a:pt x="1895208" y="196850"/>
                </a:lnTo>
                <a:lnTo>
                  <a:pt x="1894573" y="196850"/>
                </a:lnTo>
                <a:lnTo>
                  <a:pt x="1888807" y="189230"/>
                </a:lnTo>
                <a:lnTo>
                  <a:pt x="1883638" y="182880"/>
                </a:lnTo>
                <a:lnTo>
                  <a:pt x="1878114" y="177800"/>
                </a:lnTo>
                <a:lnTo>
                  <a:pt x="1877834" y="176530"/>
                </a:lnTo>
                <a:lnTo>
                  <a:pt x="1877491" y="176530"/>
                </a:lnTo>
                <a:lnTo>
                  <a:pt x="1862226" y="160020"/>
                </a:lnTo>
                <a:lnTo>
                  <a:pt x="1855275" y="153670"/>
                </a:lnTo>
                <a:lnTo>
                  <a:pt x="1848223" y="147320"/>
                </a:lnTo>
                <a:lnTo>
                  <a:pt x="1833867" y="134620"/>
                </a:lnTo>
                <a:lnTo>
                  <a:pt x="1846511" y="115570"/>
                </a:lnTo>
                <a:lnTo>
                  <a:pt x="1809330" y="115570"/>
                </a:lnTo>
                <a:lnTo>
                  <a:pt x="1808683" y="114300"/>
                </a:lnTo>
                <a:lnTo>
                  <a:pt x="1808060" y="114300"/>
                </a:lnTo>
                <a:lnTo>
                  <a:pt x="1767857" y="86360"/>
                </a:lnTo>
                <a:lnTo>
                  <a:pt x="1725752" y="63500"/>
                </a:lnTo>
                <a:lnTo>
                  <a:pt x="1691335" y="46990"/>
                </a:lnTo>
                <a:lnTo>
                  <a:pt x="1688439" y="46990"/>
                </a:lnTo>
                <a:lnTo>
                  <a:pt x="1690007" y="40640"/>
                </a:lnTo>
                <a:close/>
              </a:path>
              <a:path w="2995929" h="1049020">
                <a:moveTo>
                  <a:pt x="1056340" y="737870"/>
                </a:moveTo>
                <a:lnTo>
                  <a:pt x="1020686" y="737870"/>
                </a:lnTo>
                <a:lnTo>
                  <a:pt x="1023302" y="742950"/>
                </a:lnTo>
                <a:lnTo>
                  <a:pt x="1027595" y="751840"/>
                </a:lnTo>
                <a:lnTo>
                  <a:pt x="1046530" y="787400"/>
                </a:lnTo>
                <a:lnTo>
                  <a:pt x="1067930" y="820420"/>
                </a:lnTo>
                <a:lnTo>
                  <a:pt x="1069314" y="821690"/>
                </a:lnTo>
                <a:lnTo>
                  <a:pt x="1070013" y="822960"/>
                </a:lnTo>
                <a:lnTo>
                  <a:pt x="887298" y="932180"/>
                </a:lnTo>
                <a:lnTo>
                  <a:pt x="903338" y="958850"/>
                </a:lnTo>
                <a:lnTo>
                  <a:pt x="1089215" y="848360"/>
                </a:lnTo>
                <a:lnTo>
                  <a:pt x="1131634" y="848360"/>
                </a:lnTo>
                <a:lnTo>
                  <a:pt x="1123467" y="839470"/>
                </a:lnTo>
                <a:lnTo>
                  <a:pt x="1098222" y="807720"/>
                </a:lnTo>
                <a:lnTo>
                  <a:pt x="1075822" y="774700"/>
                </a:lnTo>
                <a:lnTo>
                  <a:pt x="1056340" y="737870"/>
                </a:lnTo>
                <a:close/>
              </a:path>
              <a:path w="2995929" h="1049020">
                <a:moveTo>
                  <a:pt x="750188" y="304800"/>
                </a:moveTo>
                <a:lnTo>
                  <a:pt x="742556" y="335280"/>
                </a:lnTo>
                <a:lnTo>
                  <a:pt x="991590" y="396240"/>
                </a:lnTo>
                <a:lnTo>
                  <a:pt x="987066" y="415290"/>
                </a:lnTo>
                <a:lnTo>
                  <a:pt x="983246" y="434340"/>
                </a:lnTo>
                <a:lnTo>
                  <a:pt x="980160" y="453390"/>
                </a:lnTo>
                <a:lnTo>
                  <a:pt x="977684" y="473710"/>
                </a:lnTo>
                <a:lnTo>
                  <a:pt x="977455" y="477520"/>
                </a:lnTo>
                <a:lnTo>
                  <a:pt x="0" y="477520"/>
                </a:lnTo>
                <a:lnTo>
                  <a:pt x="0" y="508000"/>
                </a:lnTo>
                <a:lnTo>
                  <a:pt x="975372" y="508000"/>
                </a:lnTo>
                <a:lnTo>
                  <a:pt x="975067" y="514350"/>
                </a:lnTo>
                <a:lnTo>
                  <a:pt x="974712" y="519430"/>
                </a:lnTo>
                <a:lnTo>
                  <a:pt x="974712" y="525780"/>
                </a:lnTo>
                <a:lnTo>
                  <a:pt x="976307" y="565150"/>
                </a:lnTo>
                <a:lnTo>
                  <a:pt x="981595" y="607060"/>
                </a:lnTo>
                <a:lnTo>
                  <a:pt x="981938" y="608330"/>
                </a:lnTo>
                <a:lnTo>
                  <a:pt x="982205" y="609600"/>
                </a:lnTo>
                <a:lnTo>
                  <a:pt x="748385" y="675640"/>
                </a:lnTo>
                <a:lnTo>
                  <a:pt x="757046" y="706120"/>
                </a:lnTo>
                <a:lnTo>
                  <a:pt x="988263" y="640080"/>
                </a:lnTo>
                <a:lnTo>
                  <a:pt x="1020847" y="640080"/>
                </a:lnTo>
                <a:lnTo>
                  <a:pt x="1018135" y="629920"/>
                </a:lnTo>
                <a:lnTo>
                  <a:pt x="1010998" y="590550"/>
                </a:lnTo>
                <a:lnTo>
                  <a:pt x="1007287" y="549910"/>
                </a:lnTo>
                <a:lnTo>
                  <a:pt x="1006601" y="525780"/>
                </a:lnTo>
                <a:lnTo>
                  <a:pt x="1008188" y="486410"/>
                </a:lnTo>
                <a:lnTo>
                  <a:pt x="1012932" y="448310"/>
                </a:lnTo>
                <a:lnTo>
                  <a:pt x="1020810" y="410210"/>
                </a:lnTo>
                <a:lnTo>
                  <a:pt x="1031798" y="372110"/>
                </a:lnTo>
                <a:lnTo>
                  <a:pt x="1033694" y="367030"/>
                </a:lnTo>
                <a:lnTo>
                  <a:pt x="1000010" y="367030"/>
                </a:lnTo>
                <a:lnTo>
                  <a:pt x="750188" y="304800"/>
                </a:lnTo>
                <a:close/>
              </a:path>
              <a:path w="2995929" h="1049020">
                <a:moveTo>
                  <a:pt x="2126808" y="647700"/>
                </a:moveTo>
                <a:lnTo>
                  <a:pt x="1999233" y="647700"/>
                </a:lnTo>
                <a:lnTo>
                  <a:pt x="2220328" y="702310"/>
                </a:lnTo>
                <a:lnTo>
                  <a:pt x="2227935" y="673100"/>
                </a:lnTo>
                <a:lnTo>
                  <a:pt x="2126808" y="647700"/>
                </a:lnTo>
                <a:close/>
              </a:path>
              <a:path w="2995929" h="1049020">
                <a:moveTo>
                  <a:pt x="2213394" y="313690"/>
                </a:moveTo>
                <a:lnTo>
                  <a:pt x="1991880" y="377190"/>
                </a:lnTo>
                <a:lnTo>
                  <a:pt x="2104306" y="377190"/>
                </a:lnTo>
                <a:lnTo>
                  <a:pt x="2221979" y="344170"/>
                </a:lnTo>
                <a:lnTo>
                  <a:pt x="2213394" y="313690"/>
                </a:lnTo>
                <a:close/>
              </a:path>
              <a:path w="2995929" h="1049020">
                <a:moveTo>
                  <a:pt x="558864" y="0"/>
                </a:moveTo>
                <a:lnTo>
                  <a:pt x="506607" y="0"/>
                </a:lnTo>
                <a:lnTo>
                  <a:pt x="503275" y="7620"/>
                </a:lnTo>
                <a:lnTo>
                  <a:pt x="1037894" y="279400"/>
                </a:lnTo>
                <a:lnTo>
                  <a:pt x="1033080" y="288290"/>
                </a:lnTo>
                <a:lnTo>
                  <a:pt x="1028385" y="297180"/>
                </a:lnTo>
                <a:lnTo>
                  <a:pt x="1023857" y="306070"/>
                </a:lnTo>
                <a:lnTo>
                  <a:pt x="1019543" y="316230"/>
                </a:lnTo>
                <a:lnTo>
                  <a:pt x="1009662" y="339090"/>
                </a:lnTo>
                <a:lnTo>
                  <a:pt x="1001433" y="361950"/>
                </a:lnTo>
                <a:lnTo>
                  <a:pt x="1001306" y="361950"/>
                </a:lnTo>
                <a:lnTo>
                  <a:pt x="1001255" y="363220"/>
                </a:lnTo>
                <a:lnTo>
                  <a:pt x="1000010" y="367030"/>
                </a:lnTo>
                <a:lnTo>
                  <a:pt x="1033694" y="367030"/>
                </a:lnTo>
                <a:lnTo>
                  <a:pt x="1039380" y="351790"/>
                </a:lnTo>
                <a:lnTo>
                  <a:pt x="1048702" y="328930"/>
                </a:lnTo>
                <a:lnTo>
                  <a:pt x="1066499" y="293370"/>
                </a:lnTo>
                <a:lnTo>
                  <a:pt x="1087104" y="259080"/>
                </a:lnTo>
                <a:lnTo>
                  <a:pt x="1091774" y="252730"/>
                </a:lnTo>
                <a:lnTo>
                  <a:pt x="1053820" y="252730"/>
                </a:lnTo>
                <a:lnTo>
                  <a:pt x="558864" y="0"/>
                </a:lnTo>
                <a:close/>
              </a:path>
              <a:path w="2995929" h="1049020">
                <a:moveTo>
                  <a:pt x="2478674" y="0"/>
                </a:moveTo>
                <a:lnTo>
                  <a:pt x="2461355" y="0"/>
                </a:lnTo>
                <a:lnTo>
                  <a:pt x="1953323" y="283210"/>
                </a:lnTo>
                <a:lnTo>
                  <a:pt x="2017313" y="283210"/>
                </a:lnTo>
                <a:lnTo>
                  <a:pt x="2489987" y="20320"/>
                </a:lnTo>
                <a:lnTo>
                  <a:pt x="2478674" y="0"/>
                </a:lnTo>
                <a:close/>
              </a:path>
              <a:path w="2995929" h="1049020">
                <a:moveTo>
                  <a:pt x="984196" y="0"/>
                </a:moveTo>
                <a:lnTo>
                  <a:pt x="939367" y="0"/>
                </a:lnTo>
                <a:lnTo>
                  <a:pt x="1116698" y="171450"/>
                </a:lnTo>
                <a:lnTo>
                  <a:pt x="1112951" y="175260"/>
                </a:lnTo>
                <a:lnTo>
                  <a:pt x="1082701" y="210820"/>
                </a:lnTo>
                <a:lnTo>
                  <a:pt x="1055852" y="248920"/>
                </a:lnTo>
                <a:lnTo>
                  <a:pt x="1053820" y="252730"/>
                </a:lnTo>
                <a:lnTo>
                  <a:pt x="1091774" y="252730"/>
                </a:lnTo>
                <a:lnTo>
                  <a:pt x="1110456" y="227330"/>
                </a:lnTo>
                <a:lnTo>
                  <a:pt x="1136497" y="196850"/>
                </a:lnTo>
                <a:lnTo>
                  <a:pt x="1150632" y="181610"/>
                </a:lnTo>
                <a:lnTo>
                  <a:pt x="1180339" y="154940"/>
                </a:lnTo>
                <a:lnTo>
                  <a:pt x="1187005" y="149860"/>
                </a:lnTo>
                <a:lnTo>
                  <a:pt x="1139024" y="149860"/>
                </a:lnTo>
                <a:lnTo>
                  <a:pt x="984196" y="0"/>
                </a:lnTo>
                <a:close/>
              </a:path>
              <a:path w="2995929" h="1049020">
                <a:moveTo>
                  <a:pt x="2077440" y="34290"/>
                </a:moveTo>
                <a:lnTo>
                  <a:pt x="1895944" y="198120"/>
                </a:lnTo>
                <a:lnTo>
                  <a:pt x="1941851" y="198120"/>
                </a:lnTo>
                <a:lnTo>
                  <a:pt x="2098306" y="57150"/>
                </a:lnTo>
                <a:lnTo>
                  <a:pt x="2077440" y="34290"/>
                </a:lnTo>
                <a:close/>
              </a:path>
              <a:path w="2995929" h="1049020">
                <a:moveTo>
                  <a:pt x="1185168" y="0"/>
                </a:moveTo>
                <a:lnTo>
                  <a:pt x="1148735" y="0"/>
                </a:lnTo>
                <a:lnTo>
                  <a:pt x="1207071" y="96520"/>
                </a:lnTo>
                <a:lnTo>
                  <a:pt x="1189837" y="107950"/>
                </a:lnTo>
                <a:lnTo>
                  <a:pt x="1173111" y="120650"/>
                </a:lnTo>
                <a:lnTo>
                  <a:pt x="1156890" y="133350"/>
                </a:lnTo>
                <a:lnTo>
                  <a:pt x="1140472" y="148590"/>
                </a:lnTo>
                <a:lnTo>
                  <a:pt x="1139024" y="149860"/>
                </a:lnTo>
                <a:lnTo>
                  <a:pt x="1187005" y="149860"/>
                </a:lnTo>
                <a:lnTo>
                  <a:pt x="1212000" y="130810"/>
                </a:lnTo>
                <a:lnTo>
                  <a:pt x="1245521" y="109220"/>
                </a:lnTo>
                <a:lnTo>
                  <a:pt x="1280807" y="90170"/>
                </a:lnTo>
                <a:lnTo>
                  <a:pt x="1302499" y="80010"/>
                </a:lnTo>
                <a:lnTo>
                  <a:pt x="1233398" y="80010"/>
                </a:lnTo>
                <a:lnTo>
                  <a:pt x="1185168" y="0"/>
                </a:lnTo>
                <a:close/>
              </a:path>
              <a:path w="2995929" h="1049020">
                <a:moveTo>
                  <a:pt x="1923217" y="0"/>
                </a:moveTo>
                <a:lnTo>
                  <a:pt x="1885758" y="0"/>
                </a:lnTo>
                <a:lnTo>
                  <a:pt x="1809330" y="115570"/>
                </a:lnTo>
                <a:lnTo>
                  <a:pt x="1846511" y="115570"/>
                </a:lnTo>
                <a:lnTo>
                  <a:pt x="1923217" y="0"/>
                </a:lnTo>
                <a:close/>
              </a:path>
              <a:path w="2995929" h="1049020">
                <a:moveTo>
                  <a:pt x="1356918" y="0"/>
                </a:moveTo>
                <a:lnTo>
                  <a:pt x="1324509" y="0"/>
                </a:lnTo>
                <a:lnTo>
                  <a:pt x="1334249" y="34290"/>
                </a:lnTo>
                <a:lnTo>
                  <a:pt x="1305394" y="44450"/>
                </a:lnTo>
                <a:lnTo>
                  <a:pt x="1304632" y="44450"/>
                </a:lnTo>
                <a:lnTo>
                  <a:pt x="1266901" y="60960"/>
                </a:lnTo>
                <a:lnTo>
                  <a:pt x="1258797" y="64770"/>
                </a:lnTo>
                <a:lnTo>
                  <a:pt x="1250778" y="69850"/>
                </a:lnTo>
                <a:lnTo>
                  <a:pt x="1242855" y="73660"/>
                </a:lnTo>
                <a:lnTo>
                  <a:pt x="1233919" y="78740"/>
                </a:lnTo>
                <a:lnTo>
                  <a:pt x="1233398" y="80010"/>
                </a:lnTo>
                <a:lnTo>
                  <a:pt x="1302499" y="80010"/>
                </a:lnTo>
                <a:lnTo>
                  <a:pt x="1347842" y="63500"/>
                </a:lnTo>
                <a:lnTo>
                  <a:pt x="1379751" y="54610"/>
                </a:lnTo>
                <a:lnTo>
                  <a:pt x="1411915" y="48260"/>
                </a:lnTo>
                <a:lnTo>
                  <a:pt x="1444256" y="43180"/>
                </a:lnTo>
                <a:lnTo>
                  <a:pt x="1456588" y="41910"/>
                </a:lnTo>
                <a:lnTo>
                  <a:pt x="1459877" y="41910"/>
                </a:lnTo>
                <a:lnTo>
                  <a:pt x="1485900" y="40640"/>
                </a:lnTo>
                <a:lnTo>
                  <a:pt x="1690007" y="40640"/>
                </a:lnTo>
                <a:lnTo>
                  <a:pt x="1691261" y="35560"/>
                </a:lnTo>
                <a:lnTo>
                  <a:pt x="1657858" y="35560"/>
                </a:lnTo>
                <a:lnTo>
                  <a:pt x="1632818" y="27940"/>
                </a:lnTo>
                <a:lnTo>
                  <a:pt x="1622652" y="25400"/>
                </a:lnTo>
                <a:lnTo>
                  <a:pt x="1364195" y="25400"/>
                </a:lnTo>
                <a:lnTo>
                  <a:pt x="1356918" y="0"/>
                </a:lnTo>
                <a:close/>
              </a:path>
              <a:path w="2995929" h="1049020">
                <a:moveTo>
                  <a:pt x="1700040" y="0"/>
                </a:moveTo>
                <a:lnTo>
                  <a:pt x="1667861" y="0"/>
                </a:lnTo>
                <a:lnTo>
                  <a:pt x="1658988" y="35560"/>
                </a:lnTo>
                <a:lnTo>
                  <a:pt x="1691261" y="35560"/>
                </a:lnTo>
                <a:lnTo>
                  <a:pt x="1700040" y="0"/>
                </a:lnTo>
                <a:close/>
              </a:path>
              <a:path w="2995929" h="1049020">
                <a:moveTo>
                  <a:pt x="1526501" y="0"/>
                </a:moveTo>
                <a:lnTo>
                  <a:pt x="1495425" y="0"/>
                </a:lnTo>
                <a:lnTo>
                  <a:pt x="1495425" y="8890"/>
                </a:lnTo>
                <a:lnTo>
                  <a:pt x="1485493" y="8890"/>
                </a:lnTo>
                <a:lnTo>
                  <a:pt x="1457629" y="10160"/>
                </a:lnTo>
                <a:lnTo>
                  <a:pt x="1441132" y="11430"/>
                </a:lnTo>
                <a:lnTo>
                  <a:pt x="1421860" y="13970"/>
                </a:lnTo>
                <a:lnTo>
                  <a:pt x="1364907" y="25400"/>
                </a:lnTo>
                <a:lnTo>
                  <a:pt x="1622652" y="25400"/>
                </a:lnTo>
                <a:lnTo>
                  <a:pt x="1607402" y="21590"/>
                </a:lnTo>
                <a:lnTo>
                  <a:pt x="1581664" y="16510"/>
                </a:lnTo>
                <a:lnTo>
                  <a:pt x="1555661" y="12700"/>
                </a:lnTo>
                <a:lnTo>
                  <a:pt x="1538871" y="11430"/>
                </a:lnTo>
                <a:lnTo>
                  <a:pt x="1526501" y="10160"/>
                </a:lnTo>
                <a:lnTo>
                  <a:pt x="1526501" y="0"/>
                </a:lnTo>
                <a:close/>
              </a:path>
            </a:pathLst>
          </a:custGeom>
          <a:solidFill>
            <a:srgbClr val="234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47 Título"/>
          <p:cNvSpPr>
            <a:spLocks noGrp="1"/>
          </p:cNvSpPr>
          <p:nvPr>
            <p:ph type="ctrTitle"/>
          </p:nvPr>
        </p:nvSpPr>
        <p:spPr>
          <a:xfrm>
            <a:off x="990600" y="2590800"/>
            <a:ext cx="7848600" cy="2749970"/>
          </a:xfrm>
        </p:spPr>
        <p:txBody>
          <a:bodyPr/>
          <a:lstStyle/>
          <a:p>
            <a:pPr algn="ctr"/>
            <a:r>
              <a:rPr lang="es-HN" sz="6600" b="1" i="1" dirty="0" smtClean="0"/>
              <a:t>¡JUNTOS POR LA MEJORA CONTINUA !</a:t>
            </a:r>
            <a:endParaRPr lang="es-HN" sz="6600" b="1" i="1" dirty="0"/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spc="-10" dirty="0"/>
              <a:t>U N </a:t>
            </a:r>
            <a:r>
              <a:rPr dirty="0"/>
              <a:t>I </a:t>
            </a:r>
            <a:r>
              <a:rPr spc="-10" dirty="0"/>
              <a:t>V E R S </a:t>
            </a:r>
            <a:r>
              <a:rPr dirty="0"/>
              <a:t>I </a:t>
            </a:r>
            <a:r>
              <a:rPr spc="-10" dirty="0"/>
              <a:t>D A </a:t>
            </a:r>
            <a:r>
              <a:rPr spc="-20" dirty="0"/>
              <a:t>D    </a:t>
            </a:r>
            <a:r>
              <a:rPr dirty="0"/>
              <a:t>N A C </a:t>
            </a:r>
            <a:r>
              <a:rPr spc="5" dirty="0"/>
              <a:t>I </a:t>
            </a:r>
            <a:r>
              <a:rPr dirty="0"/>
              <a:t>O N A </a:t>
            </a:r>
            <a:r>
              <a:rPr spc="-10" dirty="0"/>
              <a:t>L </a:t>
            </a:r>
            <a:r>
              <a:rPr spc="145" dirty="0"/>
              <a:t> </a:t>
            </a:r>
            <a:r>
              <a:rPr b="1" spc="10" dirty="0">
                <a:latin typeface="Arial"/>
                <a:cs typeface="Arial"/>
              </a:rPr>
              <a:t>A U T Ó N O M </a:t>
            </a:r>
            <a:r>
              <a:rPr b="1" dirty="0">
                <a:latin typeface="Arial"/>
                <a:cs typeface="Arial"/>
              </a:rPr>
              <a:t>A   </a:t>
            </a:r>
            <a:r>
              <a:rPr b="1" spc="5" dirty="0">
                <a:latin typeface="Arial"/>
                <a:cs typeface="Arial"/>
              </a:rPr>
              <a:t>D </a:t>
            </a:r>
            <a:r>
              <a:rPr b="1" spc="-5" dirty="0">
                <a:latin typeface="Arial"/>
                <a:cs typeface="Arial"/>
              </a:rPr>
              <a:t>E   </a:t>
            </a:r>
            <a:r>
              <a:rPr b="1" spc="10" dirty="0">
                <a:latin typeface="Arial"/>
                <a:cs typeface="Arial"/>
              </a:rPr>
              <a:t>H O N D U R A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</a:t>
            </a:r>
            <a:r>
              <a:rPr b="1" spc="10" dirty="0"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98" y="85187"/>
            <a:ext cx="2580894" cy="212373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524000" y="2263624"/>
            <a:ext cx="8108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Comisión General de Autoevaluación </a:t>
            </a:r>
            <a:r>
              <a:rPr lang="es-HN" sz="2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Institucional</a:t>
            </a:r>
            <a:endParaRPr lang="es-HN" sz="28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86000" y="2896258"/>
            <a:ext cx="6019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sz="2800" b="1" dirty="0"/>
              <a:t>Sara </a:t>
            </a:r>
            <a:r>
              <a:rPr lang="es-HN" sz="2800" b="1" dirty="0" smtClean="0"/>
              <a:t>Eledina Fiallos  	Coordinadora</a:t>
            </a:r>
          </a:p>
          <a:p>
            <a:r>
              <a:rPr lang="es-HN" sz="2800" b="1" dirty="0" smtClean="0"/>
              <a:t>Rosa </a:t>
            </a:r>
            <a:r>
              <a:rPr lang="es-HN" sz="2800" b="1" dirty="0"/>
              <a:t>Elia </a:t>
            </a:r>
            <a:r>
              <a:rPr lang="es-HN" sz="2800" b="1" dirty="0" smtClean="0"/>
              <a:t>Sabillón  		Secretaria</a:t>
            </a:r>
            <a:endParaRPr lang="es-HN" sz="2800" b="1" dirty="0"/>
          </a:p>
          <a:p>
            <a:r>
              <a:rPr lang="es-HN" sz="2800" b="1" dirty="0"/>
              <a:t>Elsa </a:t>
            </a:r>
            <a:r>
              <a:rPr lang="es-HN" sz="2800" b="1" dirty="0" err="1"/>
              <a:t>Waleska</a:t>
            </a:r>
            <a:r>
              <a:rPr lang="es-HN" sz="2800" b="1" dirty="0"/>
              <a:t> Paz</a:t>
            </a:r>
          </a:p>
          <a:p>
            <a:r>
              <a:rPr lang="es-HN" sz="2800" b="1" dirty="0" smtClean="0"/>
              <a:t>Iris Xiomara Corrales</a:t>
            </a:r>
          </a:p>
          <a:p>
            <a:r>
              <a:rPr lang="es-HN" sz="2800" b="1" dirty="0" smtClean="0"/>
              <a:t>Karen Maricela Mendoza</a:t>
            </a:r>
          </a:p>
          <a:p>
            <a:r>
              <a:rPr lang="es-HN" sz="2800" b="1" dirty="0" smtClean="0"/>
              <a:t>Luis Alonso Reyes </a:t>
            </a:r>
          </a:p>
          <a:p>
            <a:r>
              <a:rPr lang="es-HN" sz="2800" b="1" dirty="0" err="1" smtClean="0"/>
              <a:t>Waleska</a:t>
            </a:r>
            <a:r>
              <a:rPr lang="es-HN" sz="2800" b="1" dirty="0" smtClean="0"/>
              <a:t> </a:t>
            </a:r>
            <a:r>
              <a:rPr lang="es-HN" sz="2800" b="1" dirty="0" err="1" smtClean="0"/>
              <a:t>Gissel</a:t>
            </a:r>
            <a:r>
              <a:rPr lang="es-HN" sz="2800" b="1" dirty="0" smtClean="0"/>
              <a:t> Valladares</a:t>
            </a:r>
            <a:endParaRPr lang="es-HN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1524000" y="6376085"/>
            <a:ext cx="5802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sz="2000" b="1" dirty="0" smtClean="0"/>
              <a:t>Correo electrónico: </a:t>
            </a:r>
            <a:r>
              <a:rPr lang="es-HN" sz="2000" b="1" dirty="0" smtClean="0">
                <a:hlinkClick r:id="rId3" action="ppaction://hlinkfile"/>
              </a:rPr>
              <a:t>cg.autoevaluacion@unah.edu.hn</a:t>
            </a:r>
            <a:endParaRPr lang="es-HN" sz="2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5" y="7095938"/>
            <a:ext cx="6962775" cy="6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5840" y="471309"/>
            <a:ext cx="9052560" cy="553998"/>
          </a:xfrm>
        </p:spPr>
        <p:txBody>
          <a:bodyPr/>
          <a:lstStyle/>
          <a:p>
            <a:pPr algn="ctr"/>
            <a:r>
              <a:rPr lang="es-HN" sz="3600" b="1" i="1" dirty="0" smtClean="0"/>
              <a:t>Antecedentes en la UNAH</a:t>
            </a:r>
            <a:endParaRPr lang="es-HN" sz="3600" b="1" i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2971800" y="1239798"/>
            <a:ext cx="6934200" cy="31036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HN" sz="2800" dirty="0" smtClean="0"/>
              <a:t>La </a:t>
            </a:r>
            <a:r>
              <a:rPr lang="es-HN" sz="2800" dirty="0"/>
              <a:t>UNAH como institución rectora de la educación superior hondureña tiene el compromiso de alcanzar los estándares mas altos de calidad  y es por ello que es parte de varias redes de universidades y organismos que promueven la mejora de la calidad tales como</a:t>
            </a:r>
            <a:r>
              <a:rPr lang="es-HN" sz="2800" dirty="0" smtClean="0"/>
              <a:t>:</a:t>
            </a:r>
            <a:endParaRPr lang="es-HN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09750"/>
            <a:ext cx="2565400" cy="19240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83" y="5758220"/>
            <a:ext cx="1760220" cy="176022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4557891"/>
            <a:ext cx="2682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HN" b="1" i="1" dirty="0"/>
              <a:t>Consejo Superior Universitario Centroamericano </a:t>
            </a:r>
            <a:endParaRPr lang="es-HN" b="1" i="1" dirty="0" smtClean="0"/>
          </a:p>
          <a:p>
            <a:pPr lvl="0" algn="ctr"/>
            <a:r>
              <a:rPr lang="es-HN" b="1" i="1" dirty="0" smtClean="0"/>
              <a:t>(</a:t>
            </a:r>
            <a:r>
              <a:rPr lang="es-HN" b="1" i="1" dirty="0"/>
              <a:t>CSUCA)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11941" y="4557891"/>
            <a:ext cx="2061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HN" b="1" i="1" dirty="0"/>
              <a:t>Consejo Centroamericano de Acreditación (CCA)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990" y="6180742"/>
            <a:ext cx="2453390" cy="122669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294182" y="4696390"/>
            <a:ext cx="1863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HN" b="1" i="1" dirty="0"/>
              <a:t>Proyecto Alfa Tuning América Latina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267" y="6180742"/>
            <a:ext cx="2026403" cy="114920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40" y="5769345"/>
            <a:ext cx="1493520" cy="1749095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7391400" y="4616351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HN" b="1" i="1" dirty="0"/>
              <a:t>Unión de Universidades de América Latina y el Caribe (UDUAL)</a:t>
            </a:r>
          </a:p>
        </p:txBody>
      </p:sp>
    </p:spTree>
    <p:extLst>
      <p:ext uri="{BB962C8B-B14F-4D97-AF65-F5344CB8AC3E}">
        <p14:creationId xmlns:p14="http://schemas.microsoft.com/office/powerpoint/2010/main" val="4138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5840" y="685800"/>
            <a:ext cx="9052560" cy="553998"/>
          </a:xfrm>
        </p:spPr>
        <p:txBody>
          <a:bodyPr/>
          <a:lstStyle/>
          <a:p>
            <a:pPr algn="ctr"/>
            <a:r>
              <a:rPr lang="es-HN" sz="3600" b="1" i="1" dirty="0" smtClean="0"/>
              <a:t>…Antecedentes en la UNAH</a:t>
            </a:r>
            <a:endParaRPr lang="es-HN" sz="3600" b="1" i="1" dirty="0"/>
          </a:p>
        </p:txBody>
      </p:sp>
      <p:sp>
        <p:nvSpPr>
          <p:cNvPr id="5" name="Proceso alternativo 4"/>
          <p:cNvSpPr/>
          <p:nvPr/>
        </p:nvSpPr>
        <p:spPr>
          <a:xfrm>
            <a:off x="2517113" y="5830877"/>
            <a:ext cx="6545580" cy="134721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HN" sz="2000" dirty="0" smtClean="0"/>
              <a:t>para </a:t>
            </a:r>
            <a:r>
              <a:rPr lang="es-HN" sz="2000" dirty="0"/>
              <a:t>ello </a:t>
            </a:r>
            <a:r>
              <a:rPr lang="es-HN" sz="2000" dirty="0" smtClean="0"/>
              <a:t>ha </a:t>
            </a:r>
            <a:r>
              <a:rPr lang="es-HN" sz="2000" dirty="0"/>
              <a:t>delegado esta responsabilidad en la Vicerrectoría Académica y la Dirección de Educación Superior; lográndose el acuerdo de aprobación en el 2010.</a:t>
            </a:r>
          </a:p>
        </p:txBody>
      </p:sp>
      <p:sp>
        <p:nvSpPr>
          <p:cNvPr id="15" name="Proceso alternativo 14"/>
          <p:cNvSpPr/>
          <p:nvPr/>
        </p:nvSpPr>
        <p:spPr>
          <a:xfrm>
            <a:off x="220900" y="2806745"/>
            <a:ext cx="2296213" cy="97428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HN" sz="2400" dirty="0" smtClean="0"/>
              <a:t>La UNAH ha liderado desde</a:t>
            </a:r>
            <a:endParaRPr lang="es-HN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40673"/>
            <a:ext cx="4450080" cy="1547854"/>
          </a:xfrm>
          <a:prstGeom prst="rect">
            <a:avLst/>
          </a:prstGeom>
        </p:spPr>
      </p:pic>
      <p:sp>
        <p:nvSpPr>
          <p:cNvPr id="21" name="Proceso alternativo 20"/>
          <p:cNvSpPr/>
          <p:nvPr/>
        </p:nvSpPr>
        <p:spPr>
          <a:xfrm>
            <a:off x="3185160" y="3529827"/>
            <a:ext cx="4249993" cy="1852687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HN" sz="2000" dirty="0" smtClean="0"/>
              <a:t>la </a:t>
            </a:r>
            <a:r>
              <a:rPr lang="es-HN" sz="2000" dirty="0"/>
              <a:t>creación, organización y la puesta en funcionamiento </a:t>
            </a:r>
            <a:r>
              <a:rPr lang="es-HN" sz="2000" dirty="0" smtClean="0"/>
              <a:t>del</a:t>
            </a:r>
            <a:r>
              <a:rPr lang="es-HN" sz="2000" dirty="0"/>
              <a:t> Sistema Hondureño de Acreditación de la Calidad de la Educación Superior (SHACES</a:t>
            </a:r>
            <a:r>
              <a:rPr lang="es-HN" sz="2000" dirty="0" smtClean="0"/>
              <a:t>)</a:t>
            </a:r>
            <a:endParaRPr lang="es-HN" sz="2000" dirty="0"/>
          </a:p>
          <a:p>
            <a:pPr lvl="0" algn="just"/>
            <a:r>
              <a:rPr lang="es-HN" sz="2000" dirty="0" smtClean="0"/>
              <a:t> </a:t>
            </a:r>
            <a:endParaRPr lang="es-HN" sz="2000" dirty="0"/>
          </a:p>
        </p:txBody>
      </p:sp>
      <p:sp>
        <p:nvSpPr>
          <p:cNvPr id="23" name="Flecha abajo 22"/>
          <p:cNvSpPr/>
          <p:nvPr/>
        </p:nvSpPr>
        <p:spPr>
          <a:xfrm>
            <a:off x="6035040" y="3053604"/>
            <a:ext cx="282698" cy="450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393" y="3591722"/>
            <a:ext cx="2497613" cy="1461566"/>
          </a:xfrm>
          <a:prstGeom prst="rect">
            <a:avLst/>
          </a:prstGeom>
        </p:spPr>
      </p:pic>
      <p:sp>
        <p:nvSpPr>
          <p:cNvPr id="25" name="Flecha curvada hacia abajo 24"/>
          <p:cNvSpPr/>
          <p:nvPr/>
        </p:nvSpPr>
        <p:spPr>
          <a:xfrm rot="20966177">
            <a:off x="1322833" y="1367149"/>
            <a:ext cx="2647112" cy="1072679"/>
          </a:xfrm>
          <a:prstGeom prst="curvedDownArrow">
            <a:avLst>
              <a:gd name="adj1" fmla="val 25000"/>
              <a:gd name="adj2" fmla="val 52400"/>
              <a:gd name="adj3" fmla="val 451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HN">
              <a:solidFill>
                <a:schemeClr val="tx1"/>
              </a:solidFill>
            </a:endParaRPr>
          </a:p>
        </p:txBody>
      </p:sp>
      <p:sp>
        <p:nvSpPr>
          <p:cNvPr id="26" name="Flecha abajo 25"/>
          <p:cNvSpPr/>
          <p:nvPr/>
        </p:nvSpPr>
        <p:spPr>
          <a:xfrm>
            <a:off x="5936738" y="5368583"/>
            <a:ext cx="282698" cy="450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1026" name="Picture 2" descr="http://faces.unah.edu.hn/astroaula/theme/overlay/galeria/img/logo_una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0" y="4088828"/>
            <a:ext cx="2054114" cy="308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4309377"/>
              </p:ext>
            </p:extLst>
          </p:nvPr>
        </p:nvGraphicFramePr>
        <p:xfrm>
          <a:off x="457200" y="1651000"/>
          <a:ext cx="9067800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2971800" y="762000"/>
            <a:ext cx="4877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sz="3200" b="1" i="1" dirty="0" smtClean="0"/>
              <a:t>…Antecedentes </a:t>
            </a:r>
            <a:r>
              <a:rPr lang="es-HN" sz="3200" b="1" i="1" dirty="0"/>
              <a:t>en la UNAH</a:t>
            </a:r>
            <a:endParaRPr lang="es-HN" sz="3200" dirty="0"/>
          </a:p>
        </p:txBody>
      </p:sp>
    </p:spTree>
    <p:extLst>
      <p:ext uri="{BB962C8B-B14F-4D97-AF65-F5344CB8AC3E}">
        <p14:creationId xmlns:p14="http://schemas.microsoft.com/office/powerpoint/2010/main" val="35943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381000"/>
            <a:ext cx="9555480" cy="861774"/>
          </a:xfrm>
        </p:spPr>
        <p:txBody>
          <a:bodyPr/>
          <a:lstStyle/>
          <a:p>
            <a:pPr lvl="0" algn="ctr" rtl="0"/>
            <a:r>
              <a:rPr lang="es-MX" sz="2800" b="1" i="1" kern="1200" dirty="0">
                <a:solidFill>
                  <a:schemeClr val="tx1"/>
                </a:solidFill>
                <a:latin typeface="Arial Narrow" pitchFamily="34" charset="0"/>
              </a:rPr>
              <a:t>Marco Normativo y </a:t>
            </a:r>
            <a:r>
              <a:rPr lang="es-MX" sz="2800" b="1" i="1" kern="1200" dirty="0" smtClean="0">
                <a:solidFill>
                  <a:schemeClr val="tx1"/>
                </a:solidFill>
                <a:latin typeface="Arial Narrow" pitchFamily="34" charset="0"/>
              </a:rPr>
              <a:t>Estratégico </a:t>
            </a:r>
            <a:br>
              <a:rPr lang="es-MX" sz="2800" b="1" i="1" kern="12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s-MX" sz="2800" b="1" i="1" kern="1200" dirty="0" smtClean="0">
                <a:solidFill>
                  <a:schemeClr val="tx1"/>
                </a:solidFill>
                <a:latin typeface="Arial Narrow" pitchFamily="34" charset="0"/>
              </a:rPr>
              <a:t>para la Autoevaluación Institucional </a:t>
            </a:r>
            <a:endParaRPr lang="es-HN" dirty="0"/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397653"/>
              </p:ext>
            </p:extLst>
          </p:nvPr>
        </p:nvGraphicFramePr>
        <p:xfrm>
          <a:off x="323528" y="1334105"/>
          <a:ext cx="9201472" cy="515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848600" y="1134051"/>
            <a:ext cx="30799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n w="6600">
                  <a:solidFill>
                    <a:schemeClr val="accent2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Ley de Educación Superior</a:t>
            </a:r>
            <a:endParaRPr lang="es-HN" sz="3200" b="1" dirty="0">
              <a:ln w="6600">
                <a:solidFill>
                  <a:schemeClr val="accent2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endParaRPr lang="es-HN" dirty="0"/>
          </a:p>
        </p:txBody>
      </p:sp>
      <p:sp>
        <p:nvSpPr>
          <p:cNvPr id="6" name="5 CuadroTexto"/>
          <p:cNvSpPr txBox="1"/>
          <p:nvPr/>
        </p:nvSpPr>
        <p:spPr>
          <a:xfrm>
            <a:off x="335280" y="1414432"/>
            <a:ext cx="3764280" cy="14465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HN" sz="3200" b="1" dirty="0">
                <a:ln w="6600">
                  <a:solidFill>
                    <a:schemeClr val="accent2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Constitución de la </a:t>
            </a:r>
            <a:r>
              <a:rPr lang="es-HN" sz="3200" b="1" dirty="0" smtClean="0">
                <a:ln w="6600">
                  <a:solidFill>
                    <a:schemeClr val="accent2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República</a:t>
            </a:r>
            <a:r>
              <a:rPr lang="es-HN" sz="2400" b="1" dirty="0" smtClean="0">
                <a:ln w="6600">
                  <a:solidFill>
                    <a:schemeClr val="accent2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es-HN" sz="3200" b="1" dirty="0" smtClean="0">
                <a:ln w="6600">
                  <a:solidFill>
                    <a:schemeClr val="accent2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Art. 160</a:t>
            </a:r>
          </a:p>
          <a:p>
            <a:endParaRPr lang="es-HN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04800" y="6218128"/>
            <a:ext cx="48361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n w="6600">
                  <a:solidFill>
                    <a:schemeClr val="accent2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Normas de Educación Superior</a:t>
            </a:r>
            <a:endParaRPr lang="es-HN" sz="3200" b="1" dirty="0">
              <a:ln w="6600">
                <a:solidFill>
                  <a:schemeClr val="accent2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endParaRPr lang="es-HN" dirty="0"/>
          </a:p>
        </p:txBody>
      </p:sp>
      <p:sp>
        <p:nvSpPr>
          <p:cNvPr id="8" name="7 CuadroTexto"/>
          <p:cNvSpPr txBox="1"/>
          <p:nvPr/>
        </p:nvSpPr>
        <p:spPr>
          <a:xfrm>
            <a:off x="7010400" y="6448961"/>
            <a:ext cx="262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ln w="6600">
                  <a:solidFill>
                    <a:schemeClr val="accent2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SHACES</a:t>
            </a:r>
            <a:endParaRPr lang="es-HN" sz="4000" b="1" dirty="0">
              <a:ln w="6600">
                <a:solidFill>
                  <a:schemeClr val="accent2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9052560" cy="1231106"/>
          </a:xfrm>
        </p:spPr>
        <p:txBody>
          <a:bodyPr/>
          <a:lstStyle/>
          <a:p>
            <a:pPr algn="ctr"/>
            <a:r>
              <a:rPr lang="es-HN" altLang="es-HN" sz="4000" b="1" dirty="0">
                <a:solidFill>
                  <a:srgbClr val="FF0000"/>
                </a:solidFill>
              </a:rPr>
              <a:t>Artículo </a:t>
            </a:r>
            <a:r>
              <a:rPr lang="es-HN" altLang="es-HN" sz="4000" b="1" dirty="0" smtClean="0">
                <a:solidFill>
                  <a:srgbClr val="FF0000"/>
                </a:solidFill>
              </a:rPr>
              <a:t>No.160</a:t>
            </a:r>
            <a:r>
              <a:rPr lang="es-HN" altLang="es-HN" sz="4000" b="1" dirty="0" smtClean="0"/>
              <a:t> </a:t>
            </a:r>
            <a:r>
              <a:rPr lang="es-HN" altLang="es-HN" sz="4000" b="1" dirty="0"/>
              <a:t/>
            </a:r>
            <a:br>
              <a:rPr lang="es-HN" altLang="es-HN" sz="4000" b="1" dirty="0"/>
            </a:br>
            <a:endParaRPr lang="es-ES" sz="4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9052560" cy="475822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es-HN" altLang="es-HN" sz="2800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HN" altLang="es-HN" sz="2800" dirty="0" smtClean="0"/>
              <a:t>La </a:t>
            </a:r>
            <a:r>
              <a:rPr lang="es-HN" altLang="es-HN" sz="2800" dirty="0"/>
              <a:t>Universidad Nacional Autónoma de Honduras es una institución autónoma del Estado, con personalidad jurídica, goza de la exclusividad de organizar, dirigir y desarrollar la educación superior y profesional. Contribuirá a la investigación científica, humanística y tecnológica, a la difusión general de la cultura y al estudio de los problemas nacionales. Deberá programar su participación en la transformación de la sociedad hondureña.</a:t>
            </a:r>
          </a:p>
          <a:p>
            <a:pPr algn="just" eaLnBrk="1" hangingPunct="1">
              <a:lnSpc>
                <a:spcPct val="80000"/>
              </a:lnSpc>
            </a:pPr>
            <a:endParaRPr lang="es-HN" altLang="es-HN" sz="2800" dirty="0"/>
          </a:p>
          <a:p>
            <a:pPr algn="just" eaLnBrk="1" hangingPunct="1">
              <a:lnSpc>
                <a:spcPct val="80000"/>
              </a:lnSpc>
            </a:pPr>
            <a:r>
              <a:rPr lang="es-HN" altLang="es-HN" sz="2800" dirty="0" smtClean="0"/>
              <a:t>Para </a:t>
            </a:r>
            <a:r>
              <a:rPr lang="es-HN" altLang="es-HN" sz="2800" dirty="0"/>
              <a:t>la creación y funcionamiento de Universidades Privadas, se emitirá una ley especial de conformidad con los principios que esta Constitución establece.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166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2728" y="679927"/>
            <a:ext cx="8366760" cy="553998"/>
          </a:xfrm>
        </p:spPr>
        <p:txBody>
          <a:bodyPr/>
          <a:lstStyle/>
          <a:p>
            <a:pPr algn="ctr"/>
            <a:r>
              <a:rPr lang="es-HN" sz="3600" b="1" i="1" dirty="0"/>
              <a:t>¿</a:t>
            </a:r>
            <a:r>
              <a:rPr lang="es-HN" sz="3600" b="1" i="1" dirty="0" smtClean="0"/>
              <a:t>Qué es Autoevaluación Institucional?</a:t>
            </a:r>
            <a:endParaRPr lang="es-HN" sz="3600" b="1" i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381000" y="3276600"/>
            <a:ext cx="28194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3200" dirty="0" smtClean="0"/>
              <a:t>Es </a:t>
            </a:r>
            <a:r>
              <a:rPr lang="es-HN" sz="3200" dirty="0"/>
              <a:t>un proceso </a:t>
            </a:r>
          </a:p>
        </p:txBody>
      </p:sp>
      <p:sp>
        <p:nvSpPr>
          <p:cNvPr id="6" name="Flecha derecha 5"/>
          <p:cNvSpPr/>
          <p:nvPr/>
        </p:nvSpPr>
        <p:spPr>
          <a:xfrm rot="20385862">
            <a:off x="3208417" y="2876970"/>
            <a:ext cx="1381502" cy="381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" name="Flecha derecha 6"/>
          <p:cNvSpPr/>
          <p:nvPr/>
        </p:nvSpPr>
        <p:spPr>
          <a:xfrm>
            <a:off x="3246517" y="3619500"/>
            <a:ext cx="1381502" cy="381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8" name="Flecha derecha 7"/>
          <p:cNvSpPr/>
          <p:nvPr/>
        </p:nvSpPr>
        <p:spPr>
          <a:xfrm rot="1339836">
            <a:off x="3104407" y="4512511"/>
            <a:ext cx="1381502" cy="381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9" name="Rectángulo redondeado 8"/>
          <p:cNvSpPr/>
          <p:nvPr/>
        </p:nvSpPr>
        <p:spPr>
          <a:xfrm>
            <a:off x="4800600" y="2209800"/>
            <a:ext cx="41148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3200" dirty="0" smtClean="0"/>
              <a:t>Autogestionado</a:t>
            </a:r>
            <a:endParaRPr lang="es-HN" sz="32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4800599" y="3410943"/>
            <a:ext cx="4114801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3200" dirty="0"/>
              <a:t>S</a:t>
            </a:r>
            <a:r>
              <a:rPr lang="es-HN" sz="3200" dirty="0" smtClean="0"/>
              <a:t>istemático</a:t>
            </a:r>
            <a:endParaRPr lang="es-HN" sz="32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4831081" y="4669836"/>
            <a:ext cx="408432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3200" dirty="0"/>
              <a:t>de reflexión y análisis crítico colectivo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52400" y="6001968"/>
            <a:ext cx="9707880" cy="1424631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HN" sz="2800" dirty="0"/>
              <a:t>que valora a lo interno la </a:t>
            </a:r>
            <a:r>
              <a:rPr lang="es-HN" sz="2800" b="1" dirty="0"/>
              <a:t>calidad</a:t>
            </a:r>
            <a:r>
              <a:rPr lang="es-HN" sz="2800" dirty="0"/>
              <a:t> de los procesos educativos, los resultados, el impacto de los mismos y en general el quehacer de la institución con el objetivo de mejorar su calidad.</a:t>
            </a:r>
          </a:p>
        </p:txBody>
      </p:sp>
      <p:sp>
        <p:nvSpPr>
          <p:cNvPr id="13" name="Flecha derecha 12"/>
          <p:cNvSpPr/>
          <p:nvPr/>
        </p:nvSpPr>
        <p:spPr>
          <a:xfrm rot="5400000">
            <a:off x="1170809" y="4951175"/>
            <a:ext cx="1381502" cy="381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1" y="1153114"/>
            <a:ext cx="1627873" cy="2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534" y="689807"/>
            <a:ext cx="8549640" cy="681793"/>
          </a:xfrm>
        </p:spPr>
        <p:txBody>
          <a:bodyPr>
            <a:normAutofit/>
          </a:bodyPr>
          <a:lstStyle/>
          <a:p>
            <a:pPr algn="ctr"/>
            <a:r>
              <a:rPr lang="es-CL" sz="2973" b="1" dirty="0"/>
              <a:t>Definición operacional de calidad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006949" y="1578296"/>
            <a:ext cx="7790358" cy="170007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6 Grupo"/>
          <p:cNvGrpSpPr/>
          <p:nvPr/>
        </p:nvGrpSpPr>
        <p:grpSpPr>
          <a:xfrm>
            <a:off x="1791671" y="1720758"/>
            <a:ext cx="6590328" cy="1458421"/>
            <a:chOff x="1227279" y="110885"/>
            <a:chExt cx="7093756" cy="1569828"/>
          </a:xfrm>
        </p:grpSpPr>
        <p:sp>
          <p:nvSpPr>
            <p:cNvPr id="16" name="15 Rectángulo redondeado"/>
            <p:cNvSpPr/>
            <p:nvPr/>
          </p:nvSpPr>
          <p:spPr>
            <a:xfrm>
              <a:off x="1227279" y="110885"/>
              <a:ext cx="7093755" cy="14782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1227280" y="289030"/>
              <a:ext cx="7093755" cy="1391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792" tIns="70792" rIns="70792" bIns="70792" numCol="1" spcCol="1270" anchor="ctr" anchorCtr="0">
              <a:noAutofit/>
            </a:bodyPr>
            <a:lstStyle/>
            <a:p>
              <a:pPr algn="ctr" defTabSz="8258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dirty="0">
                  <a:solidFill>
                    <a:srgbClr val="000066"/>
                  </a:solidFill>
                </a:rPr>
                <a:t>Para el concepto de </a:t>
              </a:r>
              <a:r>
                <a:rPr lang="es-ES_tradnl" sz="2800" b="1" dirty="0">
                  <a:solidFill>
                    <a:srgbClr val="FF0000"/>
                  </a:solidFill>
                </a:rPr>
                <a:t>CALIDAD</a:t>
              </a:r>
              <a:r>
                <a:rPr lang="es-ES_tradnl" sz="2800" dirty="0">
                  <a:solidFill>
                    <a:schemeClr val="bg2">
                      <a:lumMod val="75000"/>
                    </a:schemeClr>
                  </a:solidFill>
                </a:rPr>
                <a:t> </a:t>
              </a:r>
              <a:r>
                <a:rPr lang="es-ES_tradnl" sz="2800" dirty="0">
                  <a:solidFill>
                    <a:srgbClr val="000066"/>
                  </a:solidFill>
                </a:rPr>
                <a:t>se propone dos tipos de consistencia fundamentales:</a:t>
              </a:r>
              <a:endParaRPr lang="es-MX" sz="2800" dirty="0"/>
            </a:p>
          </p:txBody>
        </p:sp>
      </p:grpSp>
      <p:sp>
        <p:nvSpPr>
          <p:cNvPr id="8" name="7 Rectángulo redondeado"/>
          <p:cNvSpPr/>
          <p:nvPr/>
        </p:nvSpPr>
        <p:spPr>
          <a:xfrm>
            <a:off x="304800" y="4256922"/>
            <a:ext cx="4453820" cy="310302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8 Grupo"/>
          <p:cNvGrpSpPr/>
          <p:nvPr/>
        </p:nvGrpSpPr>
        <p:grpSpPr>
          <a:xfrm>
            <a:off x="483302" y="4219402"/>
            <a:ext cx="4231483" cy="3182303"/>
            <a:chOff x="215348" y="2392914"/>
            <a:chExt cx="3928573" cy="2775723"/>
          </a:xfrm>
        </p:grpSpPr>
        <p:sp>
          <p:nvSpPr>
            <p:cNvPr id="14" name="13 Rectángulo redondeado"/>
            <p:cNvSpPr/>
            <p:nvPr/>
          </p:nvSpPr>
          <p:spPr>
            <a:xfrm>
              <a:off x="215348" y="2392914"/>
              <a:ext cx="3928573" cy="27720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328699" y="2449322"/>
              <a:ext cx="3815222" cy="2719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792" tIns="70792" rIns="70792" bIns="70792" numCol="1" spcCol="1270" anchor="ctr" anchorCtr="0">
              <a:noAutofit/>
            </a:bodyPr>
            <a:lstStyle/>
            <a:p>
              <a:pPr algn="just" defTabSz="8258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b="1" dirty="0">
                  <a:solidFill>
                    <a:srgbClr val="FF0000"/>
                  </a:solidFill>
                </a:rPr>
                <a:t>Consistencia interna</a:t>
              </a:r>
              <a:r>
                <a:rPr lang="es-ES_tradnl" sz="28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</a:t>
              </a:r>
              <a:r>
                <a:rPr lang="es-ES_tradnl" sz="2800" dirty="0">
                  <a:solidFill>
                    <a:srgbClr val="000066"/>
                  </a:solidFill>
                </a:rPr>
                <a:t> esto es, el grado de ajuste entre las acciones y resultados de la institución con los propósitos internamente definidos.  Se expresa en la </a:t>
              </a:r>
              <a:r>
                <a:rPr lang="es-ES_tradnl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MISIÓN INSTITUCIONAL</a:t>
              </a:r>
              <a:endParaRPr lang="es-MX" sz="2800" dirty="0"/>
            </a:p>
          </p:txBody>
        </p:sp>
      </p:grpSp>
      <p:sp>
        <p:nvSpPr>
          <p:cNvPr id="10" name="9 Rectángulo redondeado"/>
          <p:cNvSpPr/>
          <p:nvPr/>
        </p:nvSpPr>
        <p:spPr>
          <a:xfrm>
            <a:off x="4806395" y="4227400"/>
            <a:ext cx="5023406" cy="317430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10 Grupo"/>
          <p:cNvGrpSpPr/>
          <p:nvPr/>
        </p:nvGrpSpPr>
        <p:grpSpPr>
          <a:xfrm>
            <a:off x="4964024" y="4256921"/>
            <a:ext cx="4865776" cy="3103024"/>
            <a:chOff x="4555443" y="2589130"/>
            <a:chExt cx="4317508" cy="2806736"/>
          </a:xfrm>
        </p:grpSpPr>
        <p:sp>
          <p:nvSpPr>
            <p:cNvPr id="12" name="11 Rectángulo redondeado"/>
            <p:cNvSpPr/>
            <p:nvPr/>
          </p:nvSpPr>
          <p:spPr>
            <a:xfrm>
              <a:off x="4555443" y="2589130"/>
              <a:ext cx="4317508" cy="280673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4642891" y="2600336"/>
              <a:ext cx="4230060" cy="2745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792" tIns="70792" rIns="70792" bIns="70792" numCol="1" spcCol="1270" anchor="ctr" anchorCtr="0">
              <a:noAutofit/>
            </a:bodyPr>
            <a:lstStyle/>
            <a:p>
              <a:pPr algn="just" defTabSz="8258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b="1" dirty="0">
                  <a:solidFill>
                    <a:srgbClr val="FF0000"/>
                  </a:solidFill>
                </a:rPr>
                <a:t>Consistencia externa</a:t>
              </a:r>
              <a:r>
                <a:rPr lang="es-ES_tradnl" sz="2800" dirty="0">
                  <a:solidFill>
                    <a:srgbClr val="000066"/>
                  </a:solidFill>
                </a:rPr>
                <a:t>, es decir, el ajuste de la institución con criterios previamente definidos y aceptados por la comunidad académica o profesional.  Se expresan en los </a:t>
              </a:r>
              <a:r>
                <a:rPr lang="es-ES_tradnl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CRITERIOS DE EVALUACION</a:t>
              </a:r>
              <a:endParaRPr lang="es-MX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cxnSp>
        <p:nvCxnSpPr>
          <p:cNvPr id="18" name="Conector angular 17"/>
          <p:cNvCxnSpPr>
            <a:stCxn id="6" idx="2"/>
            <a:endCxn id="14" idx="0"/>
          </p:cNvCxnSpPr>
          <p:nvPr/>
        </p:nvCxnSpPr>
        <p:spPr>
          <a:xfrm rot="5400000">
            <a:off x="3280069" y="2597343"/>
            <a:ext cx="941034" cy="230308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/>
          <p:cNvCxnSpPr>
            <a:stCxn id="6" idx="2"/>
            <a:endCxn id="10" idx="0"/>
          </p:cNvCxnSpPr>
          <p:nvPr/>
        </p:nvCxnSpPr>
        <p:spPr>
          <a:xfrm rot="16200000" flipH="1">
            <a:off x="5635597" y="2544899"/>
            <a:ext cx="949032" cy="241597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7578107" y="741270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Fuente: Olivares 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00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2596</TotalTime>
  <Words>974</Words>
  <Application>Microsoft Office PowerPoint</Application>
  <PresentationFormat>Personalizado</PresentationFormat>
  <Paragraphs>136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Times New Roman</vt:lpstr>
      <vt:lpstr>Trebuchet MS</vt:lpstr>
      <vt:lpstr>Office Theme</vt:lpstr>
      <vt:lpstr>¡JUNTOS POR LA MEJORA CONTINUA !</vt:lpstr>
      <vt:lpstr>Presentación de PowerPoint</vt:lpstr>
      <vt:lpstr>Antecedentes en la UNAH</vt:lpstr>
      <vt:lpstr>…Antecedentes en la UNAH</vt:lpstr>
      <vt:lpstr>Presentación de PowerPoint</vt:lpstr>
      <vt:lpstr>Marco Normativo y Estratégico  para la Autoevaluación Institucional </vt:lpstr>
      <vt:lpstr>Artículo No.160  </vt:lpstr>
      <vt:lpstr>¿Qué es Autoevaluación Institucional?</vt:lpstr>
      <vt:lpstr>Definición operacional de calidad</vt:lpstr>
      <vt:lpstr>Objetivos de la  Autoevaluación Institucional </vt:lpstr>
      <vt:lpstr>Construyendo la Cultura</vt:lpstr>
      <vt:lpstr>Presentación de PowerPoint</vt:lpstr>
      <vt:lpstr>Presentación de PowerPoint</vt:lpstr>
      <vt:lpstr>Aspectos ha evaluar en cada dimensión </vt:lpstr>
      <vt:lpstr>¿Quiénes  participan en el proceso  Autoevaluación Institucional?</vt:lpstr>
      <vt:lpstr>Fases de la Autoevaluación Institucional : </vt:lpstr>
      <vt:lpstr>Factores necesarios para un proceso  de autoevaluación efectivo</vt:lpstr>
      <vt:lpstr>NO VEAMOS  NUESTRA ORGANIZACIÓN ASI….</vt:lpstr>
      <vt:lpstr>¡JUNTOS POR LA MEJORA CONTINUA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</dc:title>
  <dc:creator>asalia</dc:creator>
  <cp:lastModifiedBy>Asalia Zavala</cp:lastModifiedBy>
  <cp:revision>192</cp:revision>
  <cp:lastPrinted>2016-02-02T18:44:03Z</cp:lastPrinted>
  <dcterms:created xsi:type="dcterms:W3CDTF">2015-11-06T17:54:32Z</dcterms:created>
  <dcterms:modified xsi:type="dcterms:W3CDTF">2016-03-14T04:38:33Z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2015-11-06T00:00:00Z</vt:filetime>
  </property>
  <property fmtid="{D5CDD505-2E9C-101B-9397-08002B2CF9AE}" pid="3" name="Creator">
    <vt:lpwstr>Adobe Illustrator CS5</vt:lpwstr>
  </property>
  <property fmtid="{D5CDD505-2E9C-101B-9397-08002B2CF9AE}" pid="4" name="LastSaved">
    <vt:filetime>2015-11-06T00:00:00Z</vt:filetime>
  </property>
</Properties>
</file>